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4581FB-5EB4-4760-8C37-5E840571452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7AE7EC-90EF-4385-ACA3-48B0CF37F4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0747" y="426720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Disciples are Willing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to ASK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faith as a mustard 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70350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baseline="30000" dirty="0">
                <a:solidFill>
                  <a:schemeClr val="tx1"/>
                </a:solidFill>
              </a:rPr>
              <a:t>38 </a:t>
            </a:r>
            <a:r>
              <a:rPr lang="en-US" sz="2400" i="1" dirty="0">
                <a:solidFill>
                  <a:schemeClr val="tx1"/>
                </a:solidFill>
              </a:rPr>
              <a:t>Mary responded, “I am the Lord’s servant. May everything you have said about me come true.”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10400" cy="43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8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“Where shall we buy bread for these people to eat?”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2980948" cy="1020762"/>
          </a:xfrm>
        </p:spPr>
        <p:txBody>
          <a:bodyPr/>
          <a:lstStyle/>
          <a:p>
            <a:r>
              <a:rPr lang="en-US" baseline="30000" dirty="0"/>
              <a:t> </a:t>
            </a:r>
            <a:r>
              <a:rPr lang="en-US" u="sng" dirty="0" smtClean="0"/>
              <a:t>Jesus </a:t>
            </a:r>
            <a:r>
              <a:rPr lang="en-US" u="sng" dirty="0"/>
              <a:t>asked this only to test </a:t>
            </a:r>
            <a:r>
              <a:rPr lang="en-US" u="sng" dirty="0" smtClean="0"/>
              <a:t>them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343155" cy="10668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r>
              <a:rPr lang="en-US" sz="9600" dirty="0" smtClean="0"/>
              <a:t>for </a:t>
            </a:r>
            <a:r>
              <a:rPr lang="en-US" sz="9600" dirty="0"/>
              <a:t>he already had in mind what he was going to do</a:t>
            </a:r>
            <a:r>
              <a:rPr lang="en-US" sz="9600" dirty="0" smtClean="0"/>
              <a:t>.</a:t>
            </a:r>
            <a:endParaRPr lang="en-US" sz="9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473073" cy="288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35" y="3276600"/>
            <a:ext cx="40551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2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153834" cy="1484864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Andrew, Simon Peter’s brother, spoke up,</a:t>
            </a:r>
            <a:r>
              <a:rPr lang="en-US" sz="2400" b="1" i="1" baseline="30000" dirty="0">
                <a:solidFill>
                  <a:schemeClr val="tx2"/>
                </a:solidFill>
              </a:rPr>
              <a:t>9 </a:t>
            </a:r>
            <a:r>
              <a:rPr lang="en-US" sz="2400" i="1" dirty="0">
                <a:solidFill>
                  <a:schemeClr val="tx2"/>
                </a:solidFill>
              </a:rPr>
              <a:t>“Here is a boy with five small barley loaves and two small fish,</a:t>
            </a:r>
            <a:r>
              <a:rPr lang="en-US" sz="2400" b="1" i="1" dirty="0">
                <a:solidFill>
                  <a:schemeClr val="tx2"/>
                </a:solidFill>
              </a:rPr>
              <a:t> but how far will they go among so many?”</a:t>
            </a: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57438"/>
            <a:ext cx="5867399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8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153834" cy="1637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i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  <a:t/>
            </a:r>
            <a:br>
              <a:rPr lang="en-US" sz="1800" i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</a:br>
            <a:r>
              <a:rPr lang="en-US" sz="1800" i="1" dirty="0">
                <a:solidFill>
                  <a:schemeClr val="accent2"/>
                </a:solidFill>
                <a:latin typeface="Kristen ITC" panose="03050502040202030202" pitchFamily="66" charset="0"/>
              </a:rPr>
              <a:t/>
            </a:r>
            <a:br>
              <a:rPr lang="en-US" sz="1800" i="1" dirty="0">
                <a:solidFill>
                  <a:schemeClr val="accent2"/>
                </a:solidFill>
                <a:latin typeface="Kristen ITC" panose="03050502040202030202" pitchFamily="66" charset="0"/>
              </a:rPr>
            </a:b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“</a:t>
            </a:r>
            <a:r>
              <a:rPr lang="en-US" sz="1800" i="1" dirty="0">
                <a:solidFill>
                  <a:srgbClr val="0070C0"/>
                </a:solidFill>
                <a:latin typeface="Kristen ITC" panose="03050502040202030202" pitchFamily="66" charset="0"/>
              </a:rPr>
              <a:t>Truly I tell you, </a:t>
            </a: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/>
            </a:r>
            <a:b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</a:b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unless </a:t>
            </a:r>
            <a:r>
              <a:rPr lang="en-US" sz="1800" i="1" dirty="0">
                <a:solidFill>
                  <a:srgbClr val="0070C0"/>
                </a:solidFill>
                <a:latin typeface="Kristen ITC" panose="03050502040202030202" pitchFamily="66" charset="0"/>
              </a:rPr>
              <a:t>you change and become like little children, </a:t>
            </a: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/>
            </a:r>
            <a:b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</a:b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you </a:t>
            </a:r>
            <a:r>
              <a:rPr lang="en-US" sz="1800" i="1" dirty="0">
                <a:solidFill>
                  <a:srgbClr val="0070C0"/>
                </a:solidFill>
                <a:latin typeface="Kristen ITC" panose="03050502040202030202" pitchFamily="66" charset="0"/>
              </a:rPr>
              <a:t>will never enter the kingdom of heaven. </a:t>
            </a:r>
            <a: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/>
            </a:r>
            <a:br>
              <a:rPr lang="en-US" sz="1800" i="1" dirty="0" smtClean="0">
                <a:solidFill>
                  <a:srgbClr val="0070C0"/>
                </a:solidFill>
                <a:latin typeface="Kristen ITC" panose="03050502040202030202" pitchFamily="66" charset="0"/>
              </a:rPr>
            </a:br>
            <a:r>
              <a:rPr lang="en-US" sz="1800" i="1" baseline="300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4</a:t>
            </a:r>
            <a:r>
              <a:rPr lang="en-US" sz="1800" i="1" baseline="30000" dirty="0">
                <a:solidFill>
                  <a:srgbClr val="0070C0"/>
                </a:solidFill>
                <a:latin typeface="Kristen ITC" panose="03050502040202030202" pitchFamily="66" charset="0"/>
              </a:rPr>
              <a:t> </a:t>
            </a:r>
            <a:r>
              <a:rPr lang="en-US" sz="1800" i="1" dirty="0">
                <a:solidFill>
                  <a:srgbClr val="0070C0"/>
                </a:solidFill>
                <a:latin typeface="Kristen ITC" panose="03050502040202030202" pitchFamily="66" charset="0"/>
              </a:rPr>
              <a:t>Therefore, whoever takes the lowly position of this child is the greatest in the kingdom of heaven.”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92018" cy="41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7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619"/>
            <a:ext cx="7543799" cy="644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5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“How do I do this??”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057400"/>
            <a:ext cx="6195508" cy="2248347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Mark 9: 14- 32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“Teacher, I brought you my son.”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 “IF you can do anything, HELP US</a:t>
            </a:r>
            <a:r>
              <a:rPr lang="en-US" dirty="0" smtClean="0"/>
              <a:t>.”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1600" i="1" dirty="0"/>
              <a:t>But none of this would have happened if the father had not been brave enough to ASK for help.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AutoShape 2" descr="Image result for father holding 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ather holding s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125"/>
            <a:ext cx="4320121" cy="27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9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disciples ASK Jesus, “Why couldn’t we cast it out?”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only through prayer </a:t>
            </a:r>
            <a:r>
              <a:rPr lang="en-US" dirty="0"/>
              <a:t>and </a:t>
            </a:r>
            <a:r>
              <a:rPr lang="en-US" dirty="0" smtClean="0"/>
              <a:t>fasting</a:t>
            </a:r>
          </a:p>
          <a:p>
            <a:r>
              <a:rPr lang="en-US" dirty="0"/>
              <a:t>through prayer </a:t>
            </a:r>
            <a:r>
              <a:rPr lang="en-US" dirty="0" smtClean="0"/>
              <a:t>= staying </a:t>
            </a:r>
            <a:r>
              <a:rPr lang="en-US" dirty="0"/>
              <a:t>connected to the </a:t>
            </a:r>
            <a:r>
              <a:rPr lang="en-US" dirty="0" smtClean="0"/>
              <a:t>source </a:t>
            </a:r>
            <a:endParaRPr lang="en-US" dirty="0"/>
          </a:p>
          <a:p>
            <a:r>
              <a:rPr lang="en-US" dirty="0" smtClean="0"/>
              <a:t> fasting = which </a:t>
            </a:r>
            <a:r>
              <a:rPr lang="en-US" dirty="0"/>
              <a:t>means being a willing </a:t>
            </a:r>
            <a:r>
              <a:rPr lang="en-US" dirty="0" smtClean="0"/>
              <a:t>vessel. Opening the way for the Father to work through you.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Asking Questions turns our FEAR into FAITH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0119"/>
            <a:ext cx="7086600" cy="46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9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1944"/>
            <a:ext cx="8086939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8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Gideon: </a:t>
            </a:r>
            <a:br>
              <a:rPr lang="en-US" dirty="0" smtClean="0"/>
            </a:br>
            <a:r>
              <a:rPr lang="en-US" dirty="0" smtClean="0"/>
              <a:t>from Hiding to Seeking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362200"/>
            <a:ext cx="444303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angel of the Lord first met Gideon, he was hiding out in the winepress</a:t>
            </a:r>
          </a:p>
          <a:p>
            <a:r>
              <a:rPr lang="en-US" dirty="0" smtClean="0"/>
              <a:t>After his time in the Presence of the Lord, he is seeking out the enemy to destroy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30136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key to walking as a man or woman or CHILD of valor and courage and victory </a:t>
            </a:r>
            <a:r>
              <a:rPr lang="en-US" sz="4800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800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800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sz="4800" i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always remember that God is with you!</a:t>
            </a:r>
            <a:endParaRPr lang="en-US" sz="4800" i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4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27810" cy="66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306234" cy="1676400"/>
          </a:xfrm>
        </p:spPr>
        <p:txBody>
          <a:bodyPr>
            <a:normAutofit/>
          </a:bodyPr>
          <a:lstStyle/>
          <a:p>
            <a:r>
              <a:rPr lang="en-US" sz="2400" b="1" i="1" baseline="30000" dirty="0">
                <a:solidFill>
                  <a:schemeClr val="tx1"/>
                </a:solidFill>
              </a:rPr>
              <a:t>29 </a:t>
            </a:r>
            <a:r>
              <a:rPr lang="en-US" sz="2400" i="1" dirty="0">
                <a:solidFill>
                  <a:schemeClr val="tx1"/>
                </a:solidFill>
              </a:rPr>
              <a:t>Confused and disturbed, Mary tried to think what the angel could mean. </a:t>
            </a:r>
            <a:r>
              <a:rPr lang="en-US" sz="2400" b="1" i="1" baseline="30000" dirty="0">
                <a:solidFill>
                  <a:schemeClr val="tx1"/>
                </a:solidFill>
              </a:rPr>
              <a:t>30 </a:t>
            </a:r>
            <a:r>
              <a:rPr lang="en-US" sz="2400" i="1" dirty="0">
                <a:solidFill>
                  <a:schemeClr val="tx1"/>
                </a:solidFill>
              </a:rPr>
              <a:t>“Don’t be afraid, Mary,” the angel told her, “for you have found favor with God! 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85802"/>
            <a:ext cx="5181600" cy="41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9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1099</TotalTime>
  <Words>200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Disciples are Willing to ASK</vt:lpstr>
      <vt:lpstr>“How do I do this??”</vt:lpstr>
      <vt:lpstr>The disciples ASK Jesus, “Why couldn’t we cast it out?” </vt:lpstr>
      <vt:lpstr>Asking Questions turns our FEAR into FAITH</vt:lpstr>
      <vt:lpstr>PowerPoint Presentation</vt:lpstr>
      <vt:lpstr>Gideon:  from Hiding to Seeking</vt:lpstr>
      <vt:lpstr>The key to walking as a man or woman or CHILD of valor and courage and victory  is to always remember that God is with you!</vt:lpstr>
      <vt:lpstr>PowerPoint Presentation</vt:lpstr>
      <vt:lpstr>29 Confused and disturbed, Mary tried to think what the angel could mean. 30 “Don’t be afraid, Mary,” the angel told her, “for you have found favor with God! </vt:lpstr>
      <vt:lpstr>38 Mary responded, “I am the Lord’s servant. May everything you have said about me come true.” </vt:lpstr>
      <vt:lpstr>“Where shall we buy bread for these people to eat?” </vt:lpstr>
      <vt:lpstr>Andrew, Simon Peter’s brother, spoke up,9 “Here is a boy with five small barley loaves and two small fish, but how far will they go among so many?”</vt:lpstr>
      <vt:lpstr>  “Truly I tell you,  unless you change and become like little children,  you will never enter the kingdom of heaven.  4 Therefore, whoever takes the lowly position of this child is the greatest in the kingdom of heaven.”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 are  Willing </dc:title>
  <dc:creator>Eric</dc:creator>
  <cp:lastModifiedBy>Eric</cp:lastModifiedBy>
  <cp:revision>23</cp:revision>
  <dcterms:created xsi:type="dcterms:W3CDTF">2019-09-16T20:26:53Z</dcterms:created>
  <dcterms:modified xsi:type="dcterms:W3CDTF">2019-09-17T14:46:39Z</dcterms:modified>
</cp:coreProperties>
</file>