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ED4B-1F37-4FAA-9705-2F3F59ED4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4FBE1-3A7D-47A3-B6F2-65FCAF95C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B2CA6-8C0B-4AEF-8FDD-B60275E6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329E-93ED-420C-B18B-4AA7079DCB04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07901-269C-4052-A5BF-272C5D24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02B54-6130-438B-8600-DDA4FE62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FB6E-29AA-4DFF-A9AB-4C51EFCDC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7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11975-C01D-4294-9440-7F2439D62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0C204-B744-447B-A455-9DB97B320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E13AC-8717-4EE9-9CE3-E8B98915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329E-93ED-420C-B18B-4AA7079DCB04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E1842-DEE0-41CE-9FD7-A8E9C5D5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1A81-2071-4D26-9201-3AA3DDAE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FB6E-29AA-4DFF-A9AB-4C51EFCDC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7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E9AEBC-9DD0-46B6-A62D-A02E4BEA2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B4836-B37C-487E-BE88-223F62933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0263B-7326-4FA9-9237-3CCA68DB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329E-93ED-420C-B18B-4AA7079DCB04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18968-9416-4F4E-9E72-B5FD1881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95469-D830-452B-9E3D-71B3CFDD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FB6E-29AA-4DFF-A9AB-4C51EFCDC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0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AD9A6-2860-4C3A-8CD7-BF88D587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D1222-CB31-4E17-B916-57AC80632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0748A-5568-4BD9-A5DA-E0A17E13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329E-93ED-420C-B18B-4AA7079DCB04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0FACE-6CF1-481A-BF77-E0FDCEC1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94C2D-61AC-4BA1-9912-A827DCC9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FB6E-29AA-4DFF-A9AB-4C51EFCDC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665B-1CB1-4AFD-9D51-40BB0F929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B065B-4838-4EF5-9ED2-5F29B8AAA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49631-951F-4DDB-BFD0-82D997FC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329E-93ED-420C-B18B-4AA7079DCB04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003DD-16E1-4104-B9F6-3D005274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8B899-6667-40A5-9D61-E5FE5BA3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FB6E-29AA-4DFF-A9AB-4C51EFCDC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1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BD78-E753-48BC-A6F2-63ADEF39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79793-B7C1-4DD3-A081-9AAC72B99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2707D-21ED-4441-AFE6-FB323ED86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27D8F-B6B8-4E65-A6BC-C6B389B4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329E-93ED-420C-B18B-4AA7079DCB04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20339-6F4E-4512-81CA-8527BC69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CA069-2B95-4C72-AF40-E750C554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FB6E-29AA-4DFF-A9AB-4C51EFCDC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5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71F9-DEB0-4258-AADD-BE96CFAA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2E3EB-57EC-43A4-B7ED-5BD2159B0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5CEAA-1CC8-400D-9E9D-9E3E28EC1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E841F-DCE2-486F-B63A-37394E3A5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60293-9210-4DFC-8A55-C769F5B5B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986EB-1366-45AB-ACEB-39C8677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329E-93ED-420C-B18B-4AA7079DCB04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57A77-6747-4DA7-BE13-BE98B94C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B5E60-D75D-42C1-A27E-4F4D54AA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FB6E-29AA-4DFF-A9AB-4C51EFCDC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92FC5-01B0-45DB-8424-A8ABF544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26DC84-F560-4FCB-8FD4-9A01F5F2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329E-93ED-420C-B18B-4AA7079DCB04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722D6-CA10-4692-8D5D-EB70C89C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70C09-681D-44C6-84B6-5AC95A3B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FB6E-29AA-4DFF-A9AB-4C51EFCDC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8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30DAF-AA30-4EC5-9D64-84B58FEA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329E-93ED-420C-B18B-4AA7079DCB04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004EED-9F6D-49C0-B1C0-31FD9E50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E352E-7DD5-4D45-8AAD-D9924F17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FB6E-29AA-4DFF-A9AB-4C51EFCDC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4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22944-8286-4319-850D-76717298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9F83-A239-46F1-9121-A14CD829C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A51BA-0986-4A50-9BB5-6397D1041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63979-118A-420D-9D33-321A237D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329E-93ED-420C-B18B-4AA7079DCB04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9E6F0-EC65-4A9B-BFD1-1088881B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ABCE7-16B3-4E93-B0C9-F804DB1B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FB6E-29AA-4DFF-A9AB-4C51EFCDC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80C90-409E-42C5-B374-E8DD9AF10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2F595-A93F-4058-AA4C-7D6FA0D3D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C00F4-9360-413B-B8E3-5CB337091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3CB3B-1163-4F13-B72A-9AF5E91C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329E-93ED-420C-B18B-4AA7079DCB04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4656C-364D-4A2A-95B5-17B687A0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34B-98D6-4130-B0F9-8B0A1BC5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FB6E-29AA-4DFF-A9AB-4C51EFCDC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2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D9C63-ACDD-4679-B5A8-24A71307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76A78-A639-4B0C-BFF5-3032EF2B5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2850-D285-4951-BF13-9FD0CAD1C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2329E-93ED-420C-B18B-4AA7079DCB04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44B62-D4F8-4730-B9D1-A55D813E7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6DC9C-9EDD-4475-826D-92EF96BEE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0FB6E-29AA-4DFF-A9AB-4C51EFCDC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D167-AAFE-4BD1-944E-61B67BFFB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AF69E-52CD-4B34-BD8B-9D60299FFD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8159B-F4CE-4BAB-8C29-748FF5E4F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4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5F5BE1-AF47-4798-B234-C5A2459EC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6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F1C2E-C9DA-44AB-BF45-35F5282A0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2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BB5081-41B4-4A9A-B090-B0732539D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387335-347F-49DB-8A28-3AA0703E2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7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588D5A-8E0D-4472-A76F-84773F53D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22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Kolb</dc:creator>
  <cp:lastModifiedBy>Heidi Kolb</cp:lastModifiedBy>
  <cp:revision>1</cp:revision>
  <dcterms:created xsi:type="dcterms:W3CDTF">2017-08-13T16:23:16Z</dcterms:created>
  <dcterms:modified xsi:type="dcterms:W3CDTF">2017-08-13T16:26:21Z</dcterms:modified>
</cp:coreProperties>
</file>