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13166725" cx="234092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 name="Shape 1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 name="Shape 1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 name="Shape 1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8" name="Shape 1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 name="Shape 1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 name="Shape 1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 name="Shape 1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 name="Shape 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 name="Shape 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 name="Shape 1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 name="Shape 1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 name="Shape 1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9" name="Shape 1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Shape 12"/>
          <p:cNvSpPr txBox="1"/>
          <p:nvPr>
            <p:ph type="ctrTitle"/>
          </p:nvPr>
        </p:nvSpPr>
        <p:spPr>
          <a:xfrm>
            <a:off x="1755696" y="4090220"/>
            <a:ext cx="19897884" cy="2822312"/>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9pPr>
          </a:lstStyle>
          <a:p/>
        </p:txBody>
      </p:sp>
      <p:sp>
        <p:nvSpPr>
          <p:cNvPr id="13" name="Shape 13"/>
          <p:cNvSpPr txBox="1"/>
          <p:nvPr>
            <p:ph idx="1" type="subTitle"/>
          </p:nvPr>
        </p:nvSpPr>
        <p:spPr>
          <a:xfrm>
            <a:off x="3511391" y="7461144"/>
            <a:ext cx="16386493" cy="3364830"/>
          </a:xfrm>
          <a:prstGeom prst="rect">
            <a:avLst/>
          </a:prstGeom>
          <a:noFill/>
          <a:ln>
            <a:noFill/>
          </a:ln>
        </p:spPr>
        <p:txBody>
          <a:bodyPr anchorCtr="0" anchor="t" bIns="91425" lIns="91425" spcFirstLastPara="1" rIns="91425" wrap="square" tIns="91425"/>
          <a:lstStyle>
            <a:lvl1pPr lvl="0" marR="0" rtl="0" algn="ctr">
              <a:spcBef>
                <a:spcPts val="1460"/>
              </a:spcBef>
              <a:spcAft>
                <a:spcPts val="0"/>
              </a:spcAft>
              <a:buClr>
                <a:srgbClr val="888888"/>
              </a:buClr>
              <a:buSzPts val="7300"/>
              <a:buFont typeface="Arial"/>
              <a:buNone/>
              <a:defRPr b="0" i="0" sz="7300" u="none" cap="none" strike="noStrike">
                <a:solidFill>
                  <a:srgbClr val="888888"/>
                </a:solidFill>
                <a:latin typeface="Calibri"/>
                <a:ea typeface="Calibri"/>
                <a:cs typeface="Calibri"/>
                <a:sym typeface="Calibri"/>
              </a:defRPr>
            </a:lvl1pPr>
            <a:lvl2pPr lvl="1" marR="0" rtl="0" algn="ctr">
              <a:spcBef>
                <a:spcPts val="1280"/>
              </a:spcBef>
              <a:spcAft>
                <a:spcPts val="0"/>
              </a:spcAft>
              <a:buClr>
                <a:srgbClr val="888888"/>
              </a:buClr>
              <a:buSzPts val="6400"/>
              <a:buFont typeface="Arial"/>
              <a:buNone/>
              <a:defRPr b="0" i="0" sz="6400" u="none" cap="none" strike="noStrike">
                <a:solidFill>
                  <a:srgbClr val="888888"/>
                </a:solidFill>
                <a:latin typeface="Calibri"/>
                <a:ea typeface="Calibri"/>
                <a:cs typeface="Calibri"/>
                <a:sym typeface="Calibri"/>
              </a:defRPr>
            </a:lvl2pPr>
            <a:lvl3pPr lvl="2" marR="0" rtl="0" algn="ctr">
              <a:spcBef>
                <a:spcPts val="1100"/>
              </a:spcBef>
              <a:spcAft>
                <a:spcPts val="0"/>
              </a:spcAft>
              <a:buClr>
                <a:srgbClr val="888888"/>
              </a:buClr>
              <a:buSzPts val="5500"/>
              <a:buFont typeface="Arial"/>
              <a:buNone/>
              <a:defRPr b="0" i="0" sz="5500" u="none" cap="none" strike="noStrike">
                <a:solidFill>
                  <a:srgbClr val="888888"/>
                </a:solidFill>
                <a:latin typeface="Calibri"/>
                <a:ea typeface="Calibri"/>
                <a:cs typeface="Calibri"/>
                <a:sym typeface="Calibri"/>
              </a:defRPr>
            </a:lvl3pPr>
            <a:lvl4pPr lvl="3" marR="0" rtl="0" algn="ctr">
              <a:spcBef>
                <a:spcPts val="920"/>
              </a:spcBef>
              <a:spcAft>
                <a:spcPts val="0"/>
              </a:spcAft>
              <a:buClr>
                <a:srgbClr val="888888"/>
              </a:buClr>
              <a:buSzPts val="4600"/>
              <a:buFont typeface="Arial"/>
              <a:buNone/>
              <a:defRPr b="0" i="0" sz="4600" u="none" cap="none" strike="noStrike">
                <a:solidFill>
                  <a:srgbClr val="888888"/>
                </a:solidFill>
                <a:latin typeface="Calibri"/>
                <a:ea typeface="Calibri"/>
                <a:cs typeface="Calibri"/>
                <a:sym typeface="Calibri"/>
              </a:defRPr>
            </a:lvl4pPr>
            <a:lvl5pPr lvl="4" marR="0" rtl="0" algn="ctr">
              <a:spcBef>
                <a:spcPts val="920"/>
              </a:spcBef>
              <a:spcAft>
                <a:spcPts val="0"/>
              </a:spcAft>
              <a:buClr>
                <a:srgbClr val="888888"/>
              </a:buClr>
              <a:buSzPts val="4600"/>
              <a:buFont typeface="Arial"/>
              <a:buNone/>
              <a:defRPr b="0" i="0" sz="4600" u="none" cap="none" strike="noStrike">
                <a:solidFill>
                  <a:srgbClr val="888888"/>
                </a:solidFill>
                <a:latin typeface="Calibri"/>
                <a:ea typeface="Calibri"/>
                <a:cs typeface="Calibri"/>
                <a:sym typeface="Calibri"/>
              </a:defRPr>
            </a:lvl5pPr>
            <a:lvl6pPr lvl="5" marR="0" rtl="0" algn="ctr">
              <a:spcBef>
                <a:spcPts val="920"/>
              </a:spcBef>
              <a:spcAft>
                <a:spcPts val="0"/>
              </a:spcAft>
              <a:buClr>
                <a:srgbClr val="888888"/>
              </a:buClr>
              <a:buSzPts val="4600"/>
              <a:buFont typeface="Arial"/>
              <a:buNone/>
              <a:defRPr b="0" i="0" sz="4600" u="none" cap="none" strike="noStrike">
                <a:solidFill>
                  <a:srgbClr val="888888"/>
                </a:solidFill>
                <a:latin typeface="Calibri"/>
                <a:ea typeface="Calibri"/>
                <a:cs typeface="Calibri"/>
                <a:sym typeface="Calibri"/>
              </a:defRPr>
            </a:lvl6pPr>
            <a:lvl7pPr lvl="6" marR="0" rtl="0" algn="ctr">
              <a:spcBef>
                <a:spcPts val="920"/>
              </a:spcBef>
              <a:spcAft>
                <a:spcPts val="0"/>
              </a:spcAft>
              <a:buClr>
                <a:srgbClr val="888888"/>
              </a:buClr>
              <a:buSzPts val="4600"/>
              <a:buFont typeface="Arial"/>
              <a:buNone/>
              <a:defRPr b="0" i="0" sz="4600" u="none" cap="none" strike="noStrike">
                <a:solidFill>
                  <a:srgbClr val="888888"/>
                </a:solidFill>
                <a:latin typeface="Calibri"/>
                <a:ea typeface="Calibri"/>
                <a:cs typeface="Calibri"/>
                <a:sym typeface="Calibri"/>
              </a:defRPr>
            </a:lvl7pPr>
            <a:lvl8pPr lvl="7" marR="0" rtl="0" algn="ctr">
              <a:spcBef>
                <a:spcPts val="920"/>
              </a:spcBef>
              <a:spcAft>
                <a:spcPts val="0"/>
              </a:spcAft>
              <a:buClr>
                <a:srgbClr val="888888"/>
              </a:buClr>
              <a:buSzPts val="4600"/>
              <a:buFont typeface="Arial"/>
              <a:buNone/>
              <a:defRPr b="0" i="0" sz="4600" u="none" cap="none" strike="noStrike">
                <a:solidFill>
                  <a:srgbClr val="888888"/>
                </a:solidFill>
                <a:latin typeface="Calibri"/>
                <a:ea typeface="Calibri"/>
                <a:cs typeface="Calibri"/>
                <a:sym typeface="Calibri"/>
              </a:defRPr>
            </a:lvl8pPr>
            <a:lvl9pPr lvl="8" marR="0" rtl="0" algn="ctr">
              <a:spcBef>
                <a:spcPts val="920"/>
              </a:spcBef>
              <a:spcAft>
                <a:spcPts val="0"/>
              </a:spcAft>
              <a:buClr>
                <a:srgbClr val="888888"/>
              </a:buClr>
              <a:buSzPts val="4600"/>
              <a:buFont typeface="Arial"/>
              <a:buNone/>
              <a:defRPr b="0" i="0" sz="4600" u="none" cap="none" strike="noStrike">
                <a:solidFill>
                  <a:srgbClr val="888888"/>
                </a:solidFill>
                <a:latin typeface="Calibri"/>
                <a:ea typeface="Calibri"/>
                <a:cs typeface="Calibri"/>
                <a:sym typeface="Calibri"/>
              </a:defRPr>
            </a:lvl9pPr>
          </a:lstStyle>
          <a:p/>
        </p:txBody>
      </p:sp>
      <p:sp>
        <p:nvSpPr>
          <p:cNvPr id="14" name="Shape 14"/>
          <p:cNvSpPr txBox="1"/>
          <p:nvPr>
            <p:ph idx="10" type="dt"/>
          </p:nvPr>
        </p:nvSpPr>
        <p:spPr>
          <a:xfrm>
            <a:off x="1169987" y="12203112"/>
            <a:ext cx="5462587"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7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7997825" y="12203112"/>
            <a:ext cx="7413625"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16776700" y="12203112"/>
            <a:ext cx="5462587" cy="701675"/>
          </a:xfrm>
          <a:prstGeom prst="rect">
            <a:avLst/>
          </a:prstGeom>
          <a:noFill/>
          <a:ln>
            <a:noFill/>
          </a:ln>
        </p:spPr>
        <p:txBody>
          <a:bodyPr anchorCtr="0" anchor="ctr" bIns="104500" lIns="209000" spcFirstLastPara="1" rIns="209000" wrap="square" tIns="104500">
            <a:noAutofit/>
          </a:bodyPr>
          <a:lstStyle>
            <a:lvl1pPr indent="0" lvl="0" marL="0" marR="0" rtl="0" algn="r">
              <a:lnSpc>
                <a:spcPct val="100000"/>
              </a:lnSpc>
              <a:spcBef>
                <a:spcPts val="0"/>
              </a:spcBef>
              <a:spcAft>
                <a:spcPts val="0"/>
              </a:spcAft>
              <a:buClr>
                <a:srgbClr val="898989"/>
              </a:buClr>
              <a:buSzPts val="2700"/>
              <a:buFont typeface="Calibri"/>
              <a:buNone/>
              <a:defRPr b="0" i="0" sz="27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2700"/>
              <a:buFont typeface="Calibri"/>
              <a:buNone/>
              <a:defRPr b="0" i="0" sz="27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2700"/>
              <a:buFont typeface="Calibri"/>
              <a:buNone/>
              <a:defRPr b="0" i="0" sz="27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2700"/>
              <a:buFont typeface="Calibri"/>
              <a:buNone/>
              <a:defRPr b="0" i="0" sz="27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2700"/>
              <a:buFont typeface="Calibri"/>
              <a:buNone/>
              <a:defRPr b="0" i="0" sz="27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2700"/>
              <a:buFont typeface="Calibri"/>
              <a:buNone/>
              <a:defRPr b="0" i="0" sz="27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2700"/>
              <a:buFont typeface="Calibri"/>
              <a:buNone/>
              <a:defRPr b="0" i="0" sz="27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2700"/>
              <a:buFont typeface="Calibri"/>
              <a:buNone/>
              <a:defRPr b="0" i="0" sz="27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2700"/>
              <a:buFont typeface="Calibri"/>
              <a:buNone/>
              <a:defRPr b="0" i="0" sz="27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8" name="Shape 68"/>
        <p:cNvGrpSpPr/>
        <p:nvPr/>
      </p:nvGrpSpPr>
      <p:grpSpPr>
        <a:xfrm>
          <a:off x="0" y="0"/>
          <a:ext cx="0" cy="0"/>
          <a:chOff x="0" y="0"/>
          <a:chExt cx="0" cy="0"/>
        </a:xfrm>
      </p:grpSpPr>
      <p:sp>
        <p:nvSpPr>
          <p:cNvPr id="69" name="Shape 69"/>
          <p:cNvSpPr txBox="1"/>
          <p:nvPr>
            <p:ph type="title"/>
          </p:nvPr>
        </p:nvSpPr>
        <p:spPr>
          <a:xfrm>
            <a:off x="1849171" y="8460841"/>
            <a:ext cx="19897884" cy="261505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91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9pPr>
          </a:lstStyle>
          <a:p/>
        </p:txBody>
      </p:sp>
      <p:sp>
        <p:nvSpPr>
          <p:cNvPr id="70" name="Shape 70"/>
          <p:cNvSpPr txBox="1"/>
          <p:nvPr>
            <p:ph idx="1" type="body"/>
          </p:nvPr>
        </p:nvSpPr>
        <p:spPr>
          <a:xfrm>
            <a:off x="1849171" y="5580621"/>
            <a:ext cx="19897884" cy="2880220"/>
          </a:xfrm>
          <a:prstGeom prst="rect">
            <a:avLst/>
          </a:prstGeom>
          <a:noFill/>
          <a:ln>
            <a:noFill/>
          </a:ln>
        </p:spPr>
        <p:txBody>
          <a:bodyPr anchorCtr="0" anchor="b" bIns="91425" lIns="91425" spcFirstLastPara="1" rIns="91425" wrap="square" tIns="91425"/>
          <a:lstStyle>
            <a:lvl1pPr indent="-228600" lvl="0" marL="457200" marR="0" rtl="0" algn="l">
              <a:spcBef>
                <a:spcPts val="920"/>
              </a:spcBef>
              <a:spcAft>
                <a:spcPts val="0"/>
              </a:spcAft>
              <a:buClr>
                <a:srgbClr val="888888"/>
              </a:buClr>
              <a:buSzPts val="4600"/>
              <a:buFont typeface="Arial"/>
              <a:buNone/>
              <a:defRPr b="0" i="0" sz="4600" u="none" cap="none" strike="noStrike">
                <a:solidFill>
                  <a:srgbClr val="888888"/>
                </a:solidFill>
                <a:latin typeface="Calibri"/>
                <a:ea typeface="Calibri"/>
                <a:cs typeface="Calibri"/>
                <a:sym typeface="Calibri"/>
              </a:defRPr>
            </a:lvl1pPr>
            <a:lvl2pPr indent="-228600" lvl="1" marL="914400" marR="0" rtl="0" algn="l">
              <a:spcBef>
                <a:spcPts val="820"/>
              </a:spcBef>
              <a:spcAft>
                <a:spcPts val="0"/>
              </a:spcAft>
              <a:buClr>
                <a:srgbClr val="888888"/>
              </a:buClr>
              <a:buSzPts val="4100"/>
              <a:buFont typeface="Arial"/>
              <a:buNone/>
              <a:defRPr b="0" i="0" sz="4100" u="none" cap="none" strike="noStrike">
                <a:solidFill>
                  <a:srgbClr val="888888"/>
                </a:solidFill>
                <a:latin typeface="Calibri"/>
                <a:ea typeface="Calibri"/>
                <a:cs typeface="Calibri"/>
                <a:sym typeface="Calibri"/>
              </a:defRPr>
            </a:lvl2pPr>
            <a:lvl3pPr indent="-228600" lvl="2" marL="1371600" marR="0" rtl="0" algn="l">
              <a:spcBef>
                <a:spcPts val="740"/>
              </a:spcBef>
              <a:spcAft>
                <a:spcPts val="0"/>
              </a:spcAft>
              <a:buClr>
                <a:srgbClr val="888888"/>
              </a:buClr>
              <a:buSzPts val="3700"/>
              <a:buFont typeface="Arial"/>
              <a:buNone/>
              <a:defRPr b="0" i="0" sz="3700" u="none" cap="none" strike="noStrike">
                <a:solidFill>
                  <a:srgbClr val="888888"/>
                </a:solidFill>
                <a:latin typeface="Calibri"/>
                <a:ea typeface="Calibri"/>
                <a:cs typeface="Calibri"/>
                <a:sym typeface="Calibri"/>
              </a:defRPr>
            </a:lvl3pPr>
            <a:lvl4pPr indent="-228600" lvl="3" marL="1828800" marR="0" rtl="0" algn="l">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4pPr>
            <a:lvl5pPr indent="-228600" lvl="4" marL="2286000" marR="0" rtl="0" algn="l">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5pPr>
            <a:lvl6pPr indent="-228600" lvl="5" marL="2743200" marR="0" rtl="0" algn="l">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6pPr>
            <a:lvl7pPr indent="-228600" lvl="6" marL="3200400" marR="0" rtl="0" algn="l">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7pPr>
            <a:lvl8pPr indent="-228600" lvl="7" marL="3657600" marR="0" rtl="0" algn="l">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8pPr>
            <a:lvl9pPr indent="-228600" lvl="8" marL="4114800" marR="0" rtl="0" algn="l">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9pPr>
          </a:lstStyle>
          <a:p/>
        </p:txBody>
      </p:sp>
      <p:sp>
        <p:nvSpPr>
          <p:cNvPr id="71" name="Shape 71"/>
          <p:cNvSpPr txBox="1"/>
          <p:nvPr>
            <p:ph idx="10" type="dt"/>
          </p:nvPr>
        </p:nvSpPr>
        <p:spPr>
          <a:xfrm>
            <a:off x="1169987" y="12203112"/>
            <a:ext cx="5462587"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7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7997825" y="12203112"/>
            <a:ext cx="7413625"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41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16776700" y="12203112"/>
            <a:ext cx="5462587" cy="701675"/>
          </a:xfrm>
          <a:prstGeom prst="rect">
            <a:avLst/>
          </a:prstGeom>
          <a:noFill/>
          <a:ln>
            <a:noFill/>
          </a:ln>
        </p:spPr>
        <p:txBody>
          <a:bodyPr anchorCtr="0" anchor="ctr" bIns="104500" lIns="209000" spcFirstLastPara="1" rIns="209000" wrap="square" tIns="104500">
            <a:noAutofit/>
          </a:bodyPr>
          <a:lstStyle>
            <a:lvl1pPr indent="0" lvl="0"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74" name="Shape 74"/>
        <p:cNvGrpSpPr/>
        <p:nvPr/>
      </p:nvGrpSpPr>
      <p:grpSpPr>
        <a:xfrm>
          <a:off x="0" y="0"/>
          <a:ext cx="0" cy="0"/>
          <a:chOff x="0" y="0"/>
          <a:chExt cx="0" cy="0"/>
        </a:xfrm>
      </p:grpSpPr>
      <p:sp>
        <p:nvSpPr>
          <p:cNvPr id="75" name="Shape 75"/>
          <p:cNvSpPr txBox="1"/>
          <p:nvPr>
            <p:ph type="title"/>
          </p:nvPr>
        </p:nvSpPr>
        <p:spPr>
          <a:xfrm>
            <a:off x="1169987" y="527050"/>
            <a:ext cx="21069300" cy="21939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9pPr>
          </a:lstStyle>
          <a:p/>
        </p:txBody>
      </p:sp>
      <p:sp>
        <p:nvSpPr>
          <p:cNvPr id="76" name="Shape 76"/>
          <p:cNvSpPr txBox="1"/>
          <p:nvPr>
            <p:ph idx="1" type="body"/>
          </p:nvPr>
        </p:nvSpPr>
        <p:spPr>
          <a:xfrm>
            <a:off x="1169987" y="3071812"/>
            <a:ext cx="21069300" cy="8689975"/>
          </a:xfrm>
          <a:prstGeom prst="rect">
            <a:avLst/>
          </a:prstGeom>
          <a:noFill/>
          <a:ln>
            <a:noFill/>
          </a:ln>
        </p:spPr>
        <p:txBody>
          <a:bodyPr anchorCtr="0" anchor="t" bIns="91425" lIns="91425" spcFirstLastPara="1" rIns="91425" wrap="square" tIns="91425"/>
          <a:lstStyle>
            <a:lvl1pPr indent="-692150" lvl="0" marL="457200" marR="0" rtl="0" algn="l">
              <a:spcBef>
                <a:spcPts val="146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1pPr>
            <a:lvl2pPr indent="-635000" lvl="1" marL="914400" marR="0" rtl="0" algn="l">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2pPr>
            <a:lvl3pPr indent="-577850" lvl="2" marL="1371600" marR="0" rtl="0" algn="l">
              <a:spcBef>
                <a:spcPts val="1100"/>
              </a:spcBef>
              <a:spcAft>
                <a:spcPts val="0"/>
              </a:spcAft>
              <a:buClr>
                <a:schemeClr val="dk1"/>
              </a:buClr>
              <a:buSzPts val="5500"/>
              <a:buFont typeface="Arial"/>
              <a:buChar char="•"/>
              <a:defRPr b="0" i="0" sz="5500" u="none" cap="none" strike="noStrike">
                <a:solidFill>
                  <a:schemeClr val="dk1"/>
                </a:solidFill>
                <a:latin typeface="Calibri"/>
                <a:ea typeface="Calibri"/>
                <a:cs typeface="Calibri"/>
                <a:sym typeface="Calibri"/>
              </a:defRPr>
            </a:lvl3pPr>
            <a:lvl4pPr indent="-520700" lvl="3" marL="18288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4pPr>
            <a:lvl5pPr indent="-520700" lvl="4" marL="22860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5pPr>
            <a:lvl6pPr indent="-520700" lvl="5" marL="27432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6pPr>
            <a:lvl7pPr indent="-520700" lvl="6" marL="32004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7pPr>
            <a:lvl8pPr indent="-520700" lvl="7" marL="36576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8pPr>
            <a:lvl9pPr indent="-520700" lvl="8" marL="41148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1169987" y="12203112"/>
            <a:ext cx="5462587"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7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7997825" y="12203112"/>
            <a:ext cx="7413625"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41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16776700" y="12203112"/>
            <a:ext cx="5462587" cy="701675"/>
          </a:xfrm>
          <a:prstGeom prst="rect">
            <a:avLst/>
          </a:prstGeom>
          <a:noFill/>
          <a:ln>
            <a:noFill/>
          </a:ln>
        </p:spPr>
        <p:txBody>
          <a:bodyPr anchorCtr="0" anchor="ctr" bIns="104500" lIns="209000" spcFirstLastPara="1" rIns="209000" wrap="square" tIns="104500">
            <a:noAutofit/>
          </a:bodyPr>
          <a:lstStyle>
            <a:lvl1pPr indent="0" lvl="0"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7" name="Shape 17"/>
        <p:cNvGrpSpPr/>
        <p:nvPr/>
      </p:nvGrpSpPr>
      <p:grpSpPr>
        <a:xfrm>
          <a:off x="0" y="0"/>
          <a:ext cx="0" cy="0"/>
          <a:chOff x="0" y="0"/>
          <a:chExt cx="0" cy="0"/>
        </a:xfrm>
      </p:grpSpPr>
      <p:sp>
        <p:nvSpPr>
          <p:cNvPr id="18" name="Shape 18"/>
          <p:cNvSpPr txBox="1"/>
          <p:nvPr>
            <p:ph type="title"/>
          </p:nvPr>
        </p:nvSpPr>
        <p:spPr>
          <a:xfrm rot="5400000">
            <a:off x="39406938" y="5054357"/>
            <a:ext cx="21569657" cy="13484718"/>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9pPr>
          </a:lstStyle>
          <a:p/>
        </p:txBody>
      </p:sp>
      <p:sp>
        <p:nvSpPr>
          <p:cNvPr id="19" name="Shape 19"/>
          <p:cNvSpPr txBox="1"/>
          <p:nvPr>
            <p:ph idx="1" type="body"/>
          </p:nvPr>
        </p:nvSpPr>
        <p:spPr>
          <a:xfrm rot="5400000">
            <a:off x="12242422" y="-8235285"/>
            <a:ext cx="21569657" cy="40064000"/>
          </a:xfrm>
          <a:prstGeom prst="rect">
            <a:avLst/>
          </a:prstGeom>
          <a:noFill/>
          <a:ln>
            <a:noFill/>
          </a:ln>
        </p:spPr>
        <p:txBody>
          <a:bodyPr anchorCtr="0" anchor="t" bIns="91425" lIns="91425" spcFirstLastPara="1" rIns="91425" wrap="square" tIns="91425"/>
          <a:lstStyle>
            <a:lvl1pPr indent="-692150" lvl="0" marL="457200" marR="0" rtl="0" algn="l">
              <a:spcBef>
                <a:spcPts val="146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1pPr>
            <a:lvl2pPr indent="-635000" lvl="1" marL="914400" marR="0" rtl="0" algn="l">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2pPr>
            <a:lvl3pPr indent="-577850" lvl="2" marL="1371600" marR="0" rtl="0" algn="l">
              <a:spcBef>
                <a:spcPts val="1100"/>
              </a:spcBef>
              <a:spcAft>
                <a:spcPts val="0"/>
              </a:spcAft>
              <a:buClr>
                <a:schemeClr val="dk1"/>
              </a:buClr>
              <a:buSzPts val="5500"/>
              <a:buFont typeface="Arial"/>
              <a:buChar char="•"/>
              <a:defRPr b="0" i="0" sz="5500" u="none" cap="none" strike="noStrike">
                <a:solidFill>
                  <a:schemeClr val="dk1"/>
                </a:solidFill>
                <a:latin typeface="Calibri"/>
                <a:ea typeface="Calibri"/>
                <a:cs typeface="Calibri"/>
                <a:sym typeface="Calibri"/>
              </a:defRPr>
            </a:lvl3pPr>
            <a:lvl4pPr indent="-520700" lvl="3" marL="18288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4pPr>
            <a:lvl5pPr indent="-520700" lvl="4" marL="22860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5pPr>
            <a:lvl6pPr indent="-520700" lvl="5" marL="27432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6pPr>
            <a:lvl7pPr indent="-520700" lvl="6" marL="32004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7pPr>
            <a:lvl8pPr indent="-520700" lvl="7" marL="36576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8pPr>
            <a:lvl9pPr indent="-520700" lvl="8" marL="41148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1169987" y="12203112"/>
            <a:ext cx="5462587"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7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7997825" y="12203112"/>
            <a:ext cx="7413625"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41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16776700" y="12203112"/>
            <a:ext cx="5462587" cy="701675"/>
          </a:xfrm>
          <a:prstGeom prst="rect">
            <a:avLst/>
          </a:prstGeom>
          <a:noFill/>
          <a:ln>
            <a:noFill/>
          </a:ln>
        </p:spPr>
        <p:txBody>
          <a:bodyPr anchorCtr="0" anchor="ctr" bIns="104500" lIns="209000" spcFirstLastPara="1" rIns="209000" wrap="square" tIns="104500">
            <a:noAutofit/>
          </a:bodyPr>
          <a:lstStyle>
            <a:lvl1pPr indent="0" lvl="0"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3" name="Shape 23"/>
        <p:cNvGrpSpPr/>
        <p:nvPr/>
      </p:nvGrpSpPr>
      <p:grpSpPr>
        <a:xfrm>
          <a:off x="0" y="0"/>
          <a:ext cx="0" cy="0"/>
          <a:chOff x="0" y="0"/>
          <a:chExt cx="0" cy="0"/>
        </a:xfrm>
      </p:grpSpPr>
      <p:sp>
        <p:nvSpPr>
          <p:cNvPr id="24" name="Shape 24"/>
          <p:cNvSpPr txBox="1"/>
          <p:nvPr>
            <p:ph type="title"/>
          </p:nvPr>
        </p:nvSpPr>
        <p:spPr>
          <a:xfrm>
            <a:off x="1169987" y="527050"/>
            <a:ext cx="21069300" cy="21939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9pPr>
          </a:lstStyle>
          <a:p/>
        </p:txBody>
      </p:sp>
      <p:sp>
        <p:nvSpPr>
          <p:cNvPr id="25" name="Shape 25"/>
          <p:cNvSpPr txBox="1"/>
          <p:nvPr>
            <p:ph idx="1" type="body"/>
          </p:nvPr>
        </p:nvSpPr>
        <p:spPr>
          <a:xfrm rot="5400000">
            <a:off x="7359650" y="-3117850"/>
            <a:ext cx="8689975" cy="21069300"/>
          </a:xfrm>
          <a:prstGeom prst="rect">
            <a:avLst/>
          </a:prstGeom>
          <a:noFill/>
          <a:ln>
            <a:noFill/>
          </a:ln>
        </p:spPr>
        <p:txBody>
          <a:bodyPr anchorCtr="0" anchor="t" bIns="91425" lIns="91425" spcFirstLastPara="1" rIns="91425" wrap="square" tIns="91425"/>
          <a:lstStyle>
            <a:lvl1pPr indent="-692150" lvl="0" marL="457200" marR="0" rtl="0" algn="l">
              <a:spcBef>
                <a:spcPts val="146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1pPr>
            <a:lvl2pPr indent="-635000" lvl="1" marL="914400" marR="0" rtl="0" algn="l">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2pPr>
            <a:lvl3pPr indent="-577850" lvl="2" marL="1371600" marR="0" rtl="0" algn="l">
              <a:spcBef>
                <a:spcPts val="1100"/>
              </a:spcBef>
              <a:spcAft>
                <a:spcPts val="0"/>
              </a:spcAft>
              <a:buClr>
                <a:schemeClr val="dk1"/>
              </a:buClr>
              <a:buSzPts val="5500"/>
              <a:buFont typeface="Arial"/>
              <a:buChar char="•"/>
              <a:defRPr b="0" i="0" sz="5500" u="none" cap="none" strike="noStrike">
                <a:solidFill>
                  <a:schemeClr val="dk1"/>
                </a:solidFill>
                <a:latin typeface="Calibri"/>
                <a:ea typeface="Calibri"/>
                <a:cs typeface="Calibri"/>
                <a:sym typeface="Calibri"/>
              </a:defRPr>
            </a:lvl3pPr>
            <a:lvl4pPr indent="-520700" lvl="3" marL="18288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4pPr>
            <a:lvl5pPr indent="-520700" lvl="4" marL="22860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5pPr>
            <a:lvl6pPr indent="-520700" lvl="5" marL="27432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6pPr>
            <a:lvl7pPr indent="-520700" lvl="6" marL="32004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7pPr>
            <a:lvl8pPr indent="-520700" lvl="7" marL="36576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8pPr>
            <a:lvl9pPr indent="-520700" lvl="8" marL="41148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9pPr>
          </a:lstStyle>
          <a:p/>
        </p:txBody>
      </p:sp>
      <p:sp>
        <p:nvSpPr>
          <p:cNvPr id="26" name="Shape 26"/>
          <p:cNvSpPr txBox="1"/>
          <p:nvPr>
            <p:ph idx="10" type="dt"/>
          </p:nvPr>
        </p:nvSpPr>
        <p:spPr>
          <a:xfrm>
            <a:off x="1169987" y="12203112"/>
            <a:ext cx="5462587"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7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7997825" y="12203112"/>
            <a:ext cx="7413625"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41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16776700" y="12203112"/>
            <a:ext cx="5462587" cy="701675"/>
          </a:xfrm>
          <a:prstGeom prst="rect">
            <a:avLst/>
          </a:prstGeom>
          <a:noFill/>
          <a:ln>
            <a:noFill/>
          </a:ln>
        </p:spPr>
        <p:txBody>
          <a:bodyPr anchorCtr="0" anchor="ctr" bIns="104500" lIns="209000" spcFirstLastPara="1" rIns="209000" wrap="square" tIns="104500">
            <a:noAutofit/>
          </a:bodyPr>
          <a:lstStyle>
            <a:lvl1pPr indent="0" lvl="0"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9" name="Shape 29"/>
        <p:cNvGrpSpPr/>
        <p:nvPr/>
      </p:nvGrpSpPr>
      <p:grpSpPr>
        <a:xfrm>
          <a:off x="0" y="0"/>
          <a:ext cx="0" cy="0"/>
          <a:chOff x="0" y="0"/>
          <a:chExt cx="0" cy="0"/>
        </a:xfrm>
      </p:grpSpPr>
      <p:sp>
        <p:nvSpPr>
          <p:cNvPr id="30" name="Shape 30"/>
          <p:cNvSpPr txBox="1"/>
          <p:nvPr>
            <p:ph type="title"/>
          </p:nvPr>
        </p:nvSpPr>
        <p:spPr>
          <a:xfrm>
            <a:off x="4588382" y="9216708"/>
            <a:ext cx="14045566" cy="1088084"/>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i="0" sz="46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9pPr>
          </a:lstStyle>
          <a:p/>
        </p:txBody>
      </p:sp>
      <p:sp>
        <p:nvSpPr>
          <p:cNvPr id="31" name="Shape 31"/>
          <p:cNvSpPr/>
          <p:nvPr>
            <p:ph idx="2" type="pic"/>
          </p:nvPr>
        </p:nvSpPr>
        <p:spPr>
          <a:xfrm>
            <a:off x="4588382" y="1176471"/>
            <a:ext cx="14045566" cy="7900035"/>
          </a:xfrm>
          <a:prstGeom prst="rect">
            <a:avLst/>
          </a:prstGeom>
          <a:noFill/>
          <a:ln>
            <a:noFill/>
          </a:ln>
        </p:spPr>
        <p:txBody>
          <a:bodyPr anchorCtr="0" anchor="t" bIns="91425" lIns="91425" spcFirstLastPara="1" rIns="91425" wrap="square" tIns="91425"/>
          <a:lstStyle>
            <a:lvl1pPr lvl="0" marR="0" rtl="0" algn="l">
              <a:spcBef>
                <a:spcPts val="1460"/>
              </a:spcBef>
              <a:spcAft>
                <a:spcPts val="0"/>
              </a:spcAft>
              <a:buClr>
                <a:schemeClr val="dk1"/>
              </a:buClr>
              <a:buSzPts val="7300"/>
              <a:buFont typeface="Arial"/>
              <a:buNone/>
              <a:defRPr b="0" i="0" sz="7300" u="none" cap="none" strike="noStrike">
                <a:solidFill>
                  <a:schemeClr val="dk1"/>
                </a:solidFill>
                <a:latin typeface="Calibri"/>
                <a:ea typeface="Calibri"/>
                <a:cs typeface="Calibri"/>
                <a:sym typeface="Calibri"/>
              </a:defRPr>
            </a:lvl1pPr>
            <a:lvl2pPr lvl="1" marR="0" rtl="0" algn="l">
              <a:spcBef>
                <a:spcPts val="1280"/>
              </a:spcBef>
              <a:spcAft>
                <a:spcPts val="0"/>
              </a:spcAft>
              <a:buClr>
                <a:schemeClr val="dk1"/>
              </a:buClr>
              <a:buSzPts val="6400"/>
              <a:buFont typeface="Arial"/>
              <a:buNone/>
              <a:defRPr b="0" i="0" sz="6400" u="none" cap="none" strike="noStrike">
                <a:solidFill>
                  <a:schemeClr val="dk1"/>
                </a:solidFill>
                <a:latin typeface="Calibri"/>
                <a:ea typeface="Calibri"/>
                <a:cs typeface="Calibri"/>
                <a:sym typeface="Calibri"/>
              </a:defRPr>
            </a:lvl2pPr>
            <a:lvl3pPr lvl="2" marR="0" rtl="0" algn="l">
              <a:spcBef>
                <a:spcPts val="1100"/>
              </a:spcBef>
              <a:spcAft>
                <a:spcPts val="0"/>
              </a:spcAft>
              <a:buClr>
                <a:schemeClr val="dk1"/>
              </a:buClr>
              <a:buSzPts val="5500"/>
              <a:buFont typeface="Arial"/>
              <a:buNone/>
              <a:defRPr b="0" i="0" sz="5500" u="none" cap="none" strike="noStrike">
                <a:solidFill>
                  <a:schemeClr val="dk1"/>
                </a:solidFill>
                <a:latin typeface="Calibri"/>
                <a:ea typeface="Calibri"/>
                <a:cs typeface="Calibri"/>
                <a:sym typeface="Calibri"/>
              </a:defRPr>
            </a:lvl3pPr>
            <a:lvl4pPr lvl="3" marR="0" rtl="0" algn="l">
              <a:spcBef>
                <a:spcPts val="920"/>
              </a:spcBef>
              <a:spcAft>
                <a:spcPts val="0"/>
              </a:spcAft>
              <a:buClr>
                <a:schemeClr val="dk1"/>
              </a:buClr>
              <a:buSzPts val="4600"/>
              <a:buFont typeface="Arial"/>
              <a:buNone/>
              <a:defRPr b="0" i="0" sz="4600" u="none" cap="none" strike="noStrike">
                <a:solidFill>
                  <a:schemeClr val="dk1"/>
                </a:solidFill>
                <a:latin typeface="Calibri"/>
                <a:ea typeface="Calibri"/>
                <a:cs typeface="Calibri"/>
                <a:sym typeface="Calibri"/>
              </a:defRPr>
            </a:lvl4pPr>
            <a:lvl5pPr lvl="4" marR="0" rtl="0" algn="l">
              <a:spcBef>
                <a:spcPts val="920"/>
              </a:spcBef>
              <a:spcAft>
                <a:spcPts val="0"/>
              </a:spcAft>
              <a:buClr>
                <a:schemeClr val="dk1"/>
              </a:buClr>
              <a:buSzPts val="4600"/>
              <a:buFont typeface="Arial"/>
              <a:buNone/>
              <a:defRPr b="0" i="0" sz="4600" u="none" cap="none" strike="noStrike">
                <a:solidFill>
                  <a:schemeClr val="dk1"/>
                </a:solidFill>
                <a:latin typeface="Calibri"/>
                <a:ea typeface="Calibri"/>
                <a:cs typeface="Calibri"/>
                <a:sym typeface="Calibri"/>
              </a:defRPr>
            </a:lvl5pPr>
            <a:lvl6pPr lvl="5" marR="0" rtl="0" algn="l">
              <a:spcBef>
                <a:spcPts val="920"/>
              </a:spcBef>
              <a:spcAft>
                <a:spcPts val="0"/>
              </a:spcAft>
              <a:buClr>
                <a:schemeClr val="dk1"/>
              </a:buClr>
              <a:buSzPts val="4600"/>
              <a:buFont typeface="Arial"/>
              <a:buNone/>
              <a:defRPr b="0" i="0" sz="4600" u="none" cap="none" strike="noStrike">
                <a:solidFill>
                  <a:schemeClr val="dk1"/>
                </a:solidFill>
                <a:latin typeface="Calibri"/>
                <a:ea typeface="Calibri"/>
                <a:cs typeface="Calibri"/>
                <a:sym typeface="Calibri"/>
              </a:defRPr>
            </a:lvl6pPr>
            <a:lvl7pPr lvl="6" marR="0" rtl="0" algn="l">
              <a:spcBef>
                <a:spcPts val="920"/>
              </a:spcBef>
              <a:spcAft>
                <a:spcPts val="0"/>
              </a:spcAft>
              <a:buClr>
                <a:schemeClr val="dk1"/>
              </a:buClr>
              <a:buSzPts val="4600"/>
              <a:buFont typeface="Arial"/>
              <a:buNone/>
              <a:defRPr b="0" i="0" sz="4600" u="none" cap="none" strike="noStrike">
                <a:solidFill>
                  <a:schemeClr val="dk1"/>
                </a:solidFill>
                <a:latin typeface="Calibri"/>
                <a:ea typeface="Calibri"/>
                <a:cs typeface="Calibri"/>
                <a:sym typeface="Calibri"/>
              </a:defRPr>
            </a:lvl7pPr>
            <a:lvl8pPr lvl="7" marR="0" rtl="0" algn="l">
              <a:spcBef>
                <a:spcPts val="920"/>
              </a:spcBef>
              <a:spcAft>
                <a:spcPts val="0"/>
              </a:spcAft>
              <a:buClr>
                <a:schemeClr val="dk1"/>
              </a:buClr>
              <a:buSzPts val="4600"/>
              <a:buFont typeface="Arial"/>
              <a:buNone/>
              <a:defRPr b="0" i="0" sz="4600" u="none" cap="none" strike="noStrike">
                <a:solidFill>
                  <a:schemeClr val="dk1"/>
                </a:solidFill>
                <a:latin typeface="Calibri"/>
                <a:ea typeface="Calibri"/>
                <a:cs typeface="Calibri"/>
                <a:sym typeface="Calibri"/>
              </a:defRPr>
            </a:lvl8pPr>
            <a:lvl9pPr lvl="8" marR="0" rtl="0" algn="l">
              <a:spcBef>
                <a:spcPts val="920"/>
              </a:spcBef>
              <a:spcAft>
                <a:spcPts val="0"/>
              </a:spcAft>
              <a:buClr>
                <a:schemeClr val="dk1"/>
              </a:buClr>
              <a:buSzPts val="4600"/>
              <a:buFont typeface="Arial"/>
              <a:buNone/>
              <a:defRPr b="0" i="0" sz="4600" u="none" cap="none" strike="noStrike">
                <a:solidFill>
                  <a:schemeClr val="dk1"/>
                </a:solidFill>
                <a:latin typeface="Calibri"/>
                <a:ea typeface="Calibri"/>
                <a:cs typeface="Calibri"/>
                <a:sym typeface="Calibri"/>
              </a:defRPr>
            </a:lvl9pPr>
          </a:lstStyle>
          <a:p/>
        </p:txBody>
      </p:sp>
      <p:sp>
        <p:nvSpPr>
          <p:cNvPr id="32" name="Shape 32"/>
          <p:cNvSpPr txBox="1"/>
          <p:nvPr>
            <p:ph idx="1" type="body"/>
          </p:nvPr>
        </p:nvSpPr>
        <p:spPr>
          <a:xfrm>
            <a:off x="4588382" y="10304792"/>
            <a:ext cx="14045566" cy="1545261"/>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228600" lvl="1" marL="914400" marR="0" rtl="0" algn="l">
              <a:spcBef>
                <a:spcPts val="54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2pPr>
            <a:lvl3pPr indent="-228600" lvl="2" marL="1371600" marR="0" rtl="0" algn="l">
              <a:spcBef>
                <a:spcPts val="46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3pPr>
            <a:lvl4pPr indent="-228600" lvl="3" marL="1828800" marR="0" rtl="0" algn="l">
              <a:spcBef>
                <a:spcPts val="42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4pPr>
            <a:lvl5pPr indent="-228600" lvl="4" marL="2286000" marR="0" rtl="0" algn="l">
              <a:spcBef>
                <a:spcPts val="42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5pPr>
            <a:lvl6pPr indent="-228600" lvl="5" marL="2743200" marR="0" rtl="0" algn="l">
              <a:spcBef>
                <a:spcPts val="42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6pPr>
            <a:lvl7pPr indent="-228600" lvl="6" marL="3200400" marR="0" rtl="0" algn="l">
              <a:spcBef>
                <a:spcPts val="42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7pPr>
            <a:lvl8pPr indent="-228600" lvl="7" marL="3657600" marR="0" rtl="0" algn="l">
              <a:spcBef>
                <a:spcPts val="42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8pPr>
            <a:lvl9pPr indent="-228600" lvl="8" marL="4114800" marR="0" rtl="0" algn="l">
              <a:spcBef>
                <a:spcPts val="42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1169987" y="12203112"/>
            <a:ext cx="5462587"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7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7997825" y="12203112"/>
            <a:ext cx="7413625"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41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16776700" y="12203112"/>
            <a:ext cx="5462587" cy="701675"/>
          </a:xfrm>
          <a:prstGeom prst="rect">
            <a:avLst/>
          </a:prstGeom>
          <a:noFill/>
          <a:ln>
            <a:noFill/>
          </a:ln>
        </p:spPr>
        <p:txBody>
          <a:bodyPr anchorCtr="0" anchor="ctr" bIns="104500" lIns="209000" spcFirstLastPara="1" rIns="209000" wrap="square" tIns="104500">
            <a:noAutofit/>
          </a:bodyPr>
          <a:lstStyle>
            <a:lvl1pPr indent="0" lvl="0"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6" name="Shape 36"/>
        <p:cNvGrpSpPr/>
        <p:nvPr/>
      </p:nvGrpSpPr>
      <p:grpSpPr>
        <a:xfrm>
          <a:off x="0" y="0"/>
          <a:ext cx="0" cy="0"/>
          <a:chOff x="0" y="0"/>
          <a:chExt cx="0" cy="0"/>
        </a:xfrm>
      </p:grpSpPr>
      <p:sp>
        <p:nvSpPr>
          <p:cNvPr id="37" name="Shape 37"/>
          <p:cNvSpPr txBox="1"/>
          <p:nvPr>
            <p:ph type="title"/>
          </p:nvPr>
        </p:nvSpPr>
        <p:spPr>
          <a:xfrm>
            <a:off x="1170465" y="524231"/>
            <a:ext cx="7701490" cy="2231028"/>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i="0" sz="46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9pPr>
          </a:lstStyle>
          <a:p/>
        </p:txBody>
      </p:sp>
      <p:sp>
        <p:nvSpPr>
          <p:cNvPr id="38" name="Shape 38"/>
          <p:cNvSpPr txBox="1"/>
          <p:nvPr>
            <p:ph idx="1" type="body"/>
          </p:nvPr>
        </p:nvSpPr>
        <p:spPr>
          <a:xfrm>
            <a:off x="9152376" y="524232"/>
            <a:ext cx="13086435" cy="11237435"/>
          </a:xfrm>
          <a:prstGeom prst="rect">
            <a:avLst/>
          </a:prstGeom>
          <a:noFill/>
          <a:ln>
            <a:noFill/>
          </a:ln>
        </p:spPr>
        <p:txBody>
          <a:bodyPr anchorCtr="0" anchor="t" bIns="91425" lIns="91425" spcFirstLastPara="1" rIns="91425" wrap="square" tIns="91425"/>
          <a:lstStyle>
            <a:lvl1pPr indent="-692150" lvl="0" marL="457200" marR="0" rtl="0" algn="l">
              <a:spcBef>
                <a:spcPts val="146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1pPr>
            <a:lvl2pPr indent="-635000" lvl="1" marL="914400" marR="0" rtl="0" algn="l">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2pPr>
            <a:lvl3pPr indent="-577850" lvl="2" marL="1371600" marR="0" rtl="0" algn="l">
              <a:spcBef>
                <a:spcPts val="1100"/>
              </a:spcBef>
              <a:spcAft>
                <a:spcPts val="0"/>
              </a:spcAft>
              <a:buClr>
                <a:schemeClr val="dk1"/>
              </a:buClr>
              <a:buSzPts val="5500"/>
              <a:buFont typeface="Arial"/>
              <a:buChar char="•"/>
              <a:defRPr b="0" i="0" sz="5500" u="none" cap="none" strike="noStrike">
                <a:solidFill>
                  <a:schemeClr val="dk1"/>
                </a:solidFill>
                <a:latin typeface="Calibri"/>
                <a:ea typeface="Calibri"/>
                <a:cs typeface="Calibri"/>
                <a:sym typeface="Calibri"/>
              </a:defRPr>
            </a:lvl3pPr>
            <a:lvl4pPr indent="-520700" lvl="3" marL="18288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4pPr>
            <a:lvl5pPr indent="-520700" lvl="4" marL="22860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5pPr>
            <a:lvl6pPr indent="-520700" lvl="5" marL="27432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6pPr>
            <a:lvl7pPr indent="-520700" lvl="6" marL="32004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7pPr>
            <a:lvl8pPr indent="-520700" lvl="7" marL="36576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8pPr>
            <a:lvl9pPr indent="-520700" lvl="8" marL="41148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1170465" y="2755260"/>
            <a:ext cx="7701490" cy="9006407"/>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228600" lvl="1" marL="914400" marR="0" rtl="0" algn="l">
              <a:spcBef>
                <a:spcPts val="54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2pPr>
            <a:lvl3pPr indent="-228600" lvl="2" marL="1371600" marR="0" rtl="0" algn="l">
              <a:spcBef>
                <a:spcPts val="46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3pPr>
            <a:lvl4pPr indent="-228600" lvl="3" marL="1828800" marR="0" rtl="0" algn="l">
              <a:spcBef>
                <a:spcPts val="42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4pPr>
            <a:lvl5pPr indent="-228600" lvl="4" marL="2286000" marR="0" rtl="0" algn="l">
              <a:spcBef>
                <a:spcPts val="42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5pPr>
            <a:lvl6pPr indent="-228600" lvl="5" marL="2743200" marR="0" rtl="0" algn="l">
              <a:spcBef>
                <a:spcPts val="42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6pPr>
            <a:lvl7pPr indent="-228600" lvl="6" marL="3200400" marR="0" rtl="0" algn="l">
              <a:spcBef>
                <a:spcPts val="42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7pPr>
            <a:lvl8pPr indent="-228600" lvl="7" marL="3657600" marR="0" rtl="0" algn="l">
              <a:spcBef>
                <a:spcPts val="42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8pPr>
            <a:lvl9pPr indent="-228600" lvl="8" marL="4114800" marR="0" rtl="0" algn="l">
              <a:spcBef>
                <a:spcPts val="42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9pPr>
          </a:lstStyle>
          <a:p/>
        </p:txBody>
      </p:sp>
      <p:sp>
        <p:nvSpPr>
          <p:cNvPr id="40" name="Shape 40"/>
          <p:cNvSpPr txBox="1"/>
          <p:nvPr>
            <p:ph idx="10" type="dt"/>
          </p:nvPr>
        </p:nvSpPr>
        <p:spPr>
          <a:xfrm>
            <a:off x="1169987" y="12203112"/>
            <a:ext cx="5462587"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7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41" name="Shape 41"/>
          <p:cNvSpPr txBox="1"/>
          <p:nvPr>
            <p:ph idx="11" type="ftr"/>
          </p:nvPr>
        </p:nvSpPr>
        <p:spPr>
          <a:xfrm>
            <a:off x="7997825" y="12203112"/>
            <a:ext cx="7413625"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41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42" name="Shape 42"/>
          <p:cNvSpPr txBox="1"/>
          <p:nvPr>
            <p:ph idx="12" type="sldNum"/>
          </p:nvPr>
        </p:nvSpPr>
        <p:spPr>
          <a:xfrm>
            <a:off x="16776700" y="12203112"/>
            <a:ext cx="5462587" cy="701675"/>
          </a:xfrm>
          <a:prstGeom prst="rect">
            <a:avLst/>
          </a:prstGeom>
          <a:noFill/>
          <a:ln>
            <a:noFill/>
          </a:ln>
        </p:spPr>
        <p:txBody>
          <a:bodyPr anchorCtr="0" anchor="ctr" bIns="104500" lIns="209000" spcFirstLastPara="1" rIns="209000" wrap="square" tIns="104500">
            <a:noAutofit/>
          </a:bodyPr>
          <a:lstStyle>
            <a:lvl1pPr indent="0" lvl="0"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3" name="Shape 43"/>
        <p:cNvGrpSpPr/>
        <p:nvPr/>
      </p:nvGrpSpPr>
      <p:grpSpPr>
        <a:xfrm>
          <a:off x="0" y="0"/>
          <a:ext cx="0" cy="0"/>
          <a:chOff x="0" y="0"/>
          <a:chExt cx="0" cy="0"/>
        </a:xfrm>
      </p:grpSpPr>
      <p:sp>
        <p:nvSpPr>
          <p:cNvPr id="44" name="Shape 44"/>
          <p:cNvSpPr txBox="1"/>
          <p:nvPr>
            <p:ph idx="10" type="dt"/>
          </p:nvPr>
        </p:nvSpPr>
        <p:spPr>
          <a:xfrm>
            <a:off x="1169987" y="12203112"/>
            <a:ext cx="5462587"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7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45" name="Shape 45"/>
          <p:cNvSpPr txBox="1"/>
          <p:nvPr>
            <p:ph idx="11" type="ftr"/>
          </p:nvPr>
        </p:nvSpPr>
        <p:spPr>
          <a:xfrm>
            <a:off x="7997825" y="12203112"/>
            <a:ext cx="7413625"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41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46" name="Shape 46"/>
          <p:cNvSpPr txBox="1"/>
          <p:nvPr>
            <p:ph idx="12" type="sldNum"/>
          </p:nvPr>
        </p:nvSpPr>
        <p:spPr>
          <a:xfrm>
            <a:off x="16776700" y="12203112"/>
            <a:ext cx="5462587" cy="701675"/>
          </a:xfrm>
          <a:prstGeom prst="rect">
            <a:avLst/>
          </a:prstGeom>
          <a:noFill/>
          <a:ln>
            <a:noFill/>
          </a:ln>
        </p:spPr>
        <p:txBody>
          <a:bodyPr anchorCtr="0" anchor="ctr" bIns="104500" lIns="209000" spcFirstLastPara="1" rIns="209000" wrap="square" tIns="104500">
            <a:noAutofit/>
          </a:bodyPr>
          <a:lstStyle>
            <a:lvl1pPr indent="0" lvl="0"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7" name="Shape 47"/>
        <p:cNvGrpSpPr/>
        <p:nvPr/>
      </p:nvGrpSpPr>
      <p:grpSpPr>
        <a:xfrm>
          <a:off x="0" y="0"/>
          <a:ext cx="0" cy="0"/>
          <a:chOff x="0" y="0"/>
          <a:chExt cx="0" cy="0"/>
        </a:xfrm>
      </p:grpSpPr>
      <p:sp>
        <p:nvSpPr>
          <p:cNvPr id="48" name="Shape 48"/>
          <p:cNvSpPr txBox="1"/>
          <p:nvPr>
            <p:ph type="title"/>
          </p:nvPr>
        </p:nvSpPr>
        <p:spPr>
          <a:xfrm>
            <a:off x="1169987" y="527050"/>
            <a:ext cx="21069300" cy="21939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9pPr>
          </a:lstStyle>
          <a:p/>
        </p:txBody>
      </p:sp>
      <p:sp>
        <p:nvSpPr>
          <p:cNvPr id="49" name="Shape 49"/>
          <p:cNvSpPr txBox="1"/>
          <p:nvPr>
            <p:ph idx="10" type="dt"/>
          </p:nvPr>
        </p:nvSpPr>
        <p:spPr>
          <a:xfrm>
            <a:off x="1169987" y="12203112"/>
            <a:ext cx="5462587"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7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50" name="Shape 50"/>
          <p:cNvSpPr txBox="1"/>
          <p:nvPr>
            <p:ph idx="11" type="ftr"/>
          </p:nvPr>
        </p:nvSpPr>
        <p:spPr>
          <a:xfrm>
            <a:off x="7997825" y="12203112"/>
            <a:ext cx="7413625"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41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51" name="Shape 51"/>
          <p:cNvSpPr txBox="1"/>
          <p:nvPr>
            <p:ph idx="12" type="sldNum"/>
          </p:nvPr>
        </p:nvSpPr>
        <p:spPr>
          <a:xfrm>
            <a:off x="16776700" y="12203112"/>
            <a:ext cx="5462587" cy="701675"/>
          </a:xfrm>
          <a:prstGeom prst="rect">
            <a:avLst/>
          </a:prstGeom>
          <a:noFill/>
          <a:ln>
            <a:noFill/>
          </a:ln>
        </p:spPr>
        <p:txBody>
          <a:bodyPr anchorCtr="0" anchor="ctr" bIns="104500" lIns="209000" spcFirstLastPara="1" rIns="209000" wrap="square" tIns="104500">
            <a:noAutofit/>
          </a:bodyPr>
          <a:lstStyle>
            <a:lvl1pPr indent="0" lvl="0"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2" name="Shape 52"/>
        <p:cNvGrpSpPr/>
        <p:nvPr/>
      </p:nvGrpSpPr>
      <p:grpSpPr>
        <a:xfrm>
          <a:off x="0" y="0"/>
          <a:ext cx="0" cy="0"/>
          <a:chOff x="0" y="0"/>
          <a:chExt cx="0" cy="0"/>
        </a:xfrm>
      </p:grpSpPr>
      <p:sp>
        <p:nvSpPr>
          <p:cNvPr id="53" name="Shape 53"/>
          <p:cNvSpPr txBox="1"/>
          <p:nvPr>
            <p:ph type="title"/>
          </p:nvPr>
        </p:nvSpPr>
        <p:spPr>
          <a:xfrm>
            <a:off x="1170464" y="527280"/>
            <a:ext cx="21068348" cy="219445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9pPr>
          </a:lstStyle>
          <a:p/>
        </p:txBody>
      </p:sp>
      <p:sp>
        <p:nvSpPr>
          <p:cNvPr id="54" name="Shape 54"/>
          <p:cNvSpPr txBox="1"/>
          <p:nvPr>
            <p:ph idx="1" type="body"/>
          </p:nvPr>
        </p:nvSpPr>
        <p:spPr>
          <a:xfrm>
            <a:off x="1170464" y="2947275"/>
            <a:ext cx="10343162" cy="1228284"/>
          </a:xfrm>
          <a:prstGeom prst="rect">
            <a:avLst/>
          </a:prstGeom>
          <a:noFill/>
          <a:ln>
            <a:noFill/>
          </a:ln>
        </p:spPr>
        <p:txBody>
          <a:bodyPr anchorCtr="0" anchor="b" bIns="91425" lIns="91425" spcFirstLastPara="1" rIns="91425" wrap="square" tIns="91425"/>
          <a:lstStyle>
            <a:lvl1pPr indent="-228600" lvl="0" marL="457200" marR="0" rtl="0" algn="l">
              <a:spcBef>
                <a:spcPts val="1100"/>
              </a:spcBef>
              <a:spcAft>
                <a:spcPts val="0"/>
              </a:spcAft>
              <a:buClr>
                <a:schemeClr val="dk1"/>
              </a:buClr>
              <a:buSzPts val="5500"/>
              <a:buFont typeface="Arial"/>
              <a:buNone/>
              <a:defRPr b="1" i="0" sz="5500" u="none" cap="none" strike="noStrike">
                <a:solidFill>
                  <a:schemeClr val="dk1"/>
                </a:solidFill>
                <a:latin typeface="Calibri"/>
                <a:ea typeface="Calibri"/>
                <a:cs typeface="Calibri"/>
                <a:sym typeface="Calibri"/>
              </a:defRPr>
            </a:lvl1pPr>
            <a:lvl2pPr indent="-228600" lvl="1" marL="914400" marR="0" rtl="0" algn="l">
              <a:spcBef>
                <a:spcPts val="920"/>
              </a:spcBef>
              <a:spcAft>
                <a:spcPts val="0"/>
              </a:spcAft>
              <a:buClr>
                <a:schemeClr val="dk1"/>
              </a:buClr>
              <a:buSzPts val="4600"/>
              <a:buFont typeface="Arial"/>
              <a:buNone/>
              <a:defRPr b="1" i="0" sz="4600" u="none" cap="none" strike="noStrike">
                <a:solidFill>
                  <a:schemeClr val="dk1"/>
                </a:solidFill>
                <a:latin typeface="Calibri"/>
                <a:ea typeface="Calibri"/>
                <a:cs typeface="Calibri"/>
                <a:sym typeface="Calibri"/>
              </a:defRPr>
            </a:lvl2pPr>
            <a:lvl3pPr indent="-228600" lvl="2" marL="1371600" marR="0" rtl="0" algn="l">
              <a:spcBef>
                <a:spcPts val="820"/>
              </a:spcBef>
              <a:spcAft>
                <a:spcPts val="0"/>
              </a:spcAft>
              <a:buClr>
                <a:schemeClr val="dk1"/>
              </a:buClr>
              <a:buSzPts val="4100"/>
              <a:buFont typeface="Arial"/>
              <a:buNone/>
              <a:defRPr b="1" i="0" sz="4100" u="none" cap="none" strike="noStrike">
                <a:solidFill>
                  <a:schemeClr val="dk1"/>
                </a:solidFill>
                <a:latin typeface="Calibri"/>
                <a:ea typeface="Calibri"/>
                <a:cs typeface="Calibri"/>
                <a:sym typeface="Calibri"/>
              </a:defRPr>
            </a:lvl3pPr>
            <a:lvl4pPr indent="-228600" lvl="3" marL="1828800" marR="0" rtl="0" algn="l">
              <a:spcBef>
                <a:spcPts val="740"/>
              </a:spcBef>
              <a:spcAft>
                <a:spcPts val="0"/>
              </a:spcAft>
              <a:buClr>
                <a:schemeClr val="dk1"/>
              </a:buClr>
              <a:buSzPts val="3700"/>
              <a:buFont typeface="Arial"/>
              <a:buNone/>
              <a:defRPr b="1" i="0" sz="3700" u="none" cap="none" strike="noStrike">
                <a:solidFill>
                  <a:schemeClr val="dk1"/>
                </a:solidFill>
                <a:latin typeface="Calibri"/>
                <a:ea typeface="Calibri"/>
                <a:cs typeface="Calibri"/>
                <a:sym typeface="Calibri"/>
              </a:defRPr>
            </a:lvl4pPr>
            <a:lvl5pPr indent="-228600" lvl="4" marL="2286000" marR="0" rtl="0" algn="l">
              <a:spcBef>
                <a:spcPts val="740"/>
              </a:spcBef>
              <a:spcAft>
                <a:spcPts val="0"/>
              </a:spcAft>
              <a:buClr>
                <a:schemeClr val="dk1"/>
              </a:buClr>
              <a:buSzPts val="3700"/>
              <a:buFont typeface="Arial"/>
              <a:buNone/>
              <a:defRPr b="1" i="0" sz="3700" u="none" cap="none" strike="noStrike">
                <a:solidFill>
                  <a:schemeClr val="dk1"/>
                </a:solidFill>
                <a:latin typeface="Calibri"/>
                <a:ea typeface="Calibri"/>
                <a:cs typeface="Calibri"/>
                <a:sym typeface="Calibri"/>
              </a:defRPr>
            </a:lvl5pPr>
            <a:lvl6pPr indent="-228600" lvl="5" marL="2743200" marR="0" rtl="0" algn="l">
              <a:spcBef>
                <a:spcPts val="740"/>
              </a:spcBef>
              <a:spcAft>
                <a:spcPts val="0"/>
              </a:spcAft>
              <a:buClr>
                <a:schemeClr val="dk1"/>
              </a:buClr>
              <a:buSzPts val="3700"/>
              <a:buFont typeface="Arial"/>
              <a:buNone/>
              <a:defRPr b="1" i="0" sz="3700" u="none" cap="none" strike="noStrike">
                <a:solidFill>
                  <a:schemeClr val="dk1"/>
                </a:solidFill>
                <a:latin typeface="Calibri"/>
                <a:ea typeface="Calibri"/>
                <a:cs typeface="Calibri"/>
                <a:sym typeface="Calibri"/>
              </a:defRPr>
            </a:lvl6pPr>
            <a:lvl7pPr indent="-228600" lvl="6" marL="3200400" marR="0" rtl="0" algn="l">
              <a:spcBef>
                <a:spcPts val="740"/>
              </a:spcBef>
              <a:spcAft>
                <a:spcPts val="0"/>
              </a:spcAft>
              <a:buClr>
                <a:schemeClr val="dk1"/>
              </a:buClr>
              <a:buSzPts val="3700"/>
              <a:buFont typeface="Arial"/>
              <a:buNone/>
              <a:defRPr b="1" i="0" sz="3700" u="none" cap="none" strike="noStrike">
                <a:solidFill>
                  <a:schemeClr val="dk1"/>
                </a:solidFill>
                <a:latin typeface="Calibri"/>
                <a:ea typeface="Calibri"/>
                <a:cs typeface="Calibri"/>
                <a:sym typeface="Calibri"/>
              </a:defRPr>
            </a:lvl7pPr>
            <a:lvl8pPr indent="-228600" lvl="7" marL="3657600" marR="0" rtl="0" algn="l">
              <a:spcBef>
                <a:spcPts val="740"/>
              </a:spcBef>
              <a:spcAft>
                <a:spcPts val="0"/>
              </a:spcAft>
              <a:buClr>
                <a:schemeClr val="dk1"/>
              </a:buClr>
              <a:buSzPts val="3700"/>
              <a:buFont typeface="Arial"/>
              <a:buNone/>
              <a:defRPr b="1" i="0" sz="3700" u="none" cap="none" strike="noStrike">
                <a:solidFill>
                  <a:schemeClr val="dk1"/>
                </a:solidFill>
                <a:latin typeface="Calibri"/>
                <a:ea typeface="Calibri"/>
                <a:cs typeface="Calibri"/>
                <a:sym typeface="Calibri"/>
              </a:defRPr>
            </a:lvl8pPr>
            <a:lvl9pPr indent="-228600" lvl="8" marL="4114800" marR="0" rtl="0" algn="l">
              <a:spcBef>
                <a:spcPts val="740"/>
              </a:spcBef>
              <a:spcAft>
                <a:spcPts val="0"/>
              </a:spcAft>
              <a:buClr>
                <a:schemeClr val="dk1"/>
              </a:buClr>
              <a:buSzPts val="3700"/>
              <a:buFont typeface="Arial"/>
              <a:buNone/>
              <a:defRPr b="1" i="0" sz="3700" u="none" cap="none" strike="noStrike">
                <a:solidFill>
                  <a:schemeClr val="dk1"/>
                </a:solidFill>
                <a:latin typeface="Calibri"/>
                <a:ea typeface="Calibri"/>
                <a:cs typeface="Calibri"/>
                <a:sym typeface="Calibri"/>
              </a:defRPr>
            </a:lvl9pPr>
          </a:lstStyle>
          <a:p/>
        </p:txBody>
      </p:sp>
      <p:sp>
        <p:nvSpPr>
          <p:cNvPr id="55" name="Shape 55"/>
          <p:cNvSpPr txBox="1"/>
          <p:nvPr>
            <p:ph idx="2" type="body"/>
          </p:nvPr>
        </p:nvSpPr>
        <p:spPr>
          <a:xfrm>
            <a:off x="1170464" y="4175559"/>
            <a:ext cx="10343162" cy="7586107"/>
          </a:xfrm>
          <a:prstGeom prst="rect">
            <a:avLst/>
          </a:prstGeom>
          <a:noFill/>
          <a:ln>
            <a:noFill/>
          </a:ln>
        </p:spPr>
        <p:txBody>
          <a:bodyPr anchorCtr="0" anchor="t" bIns="91425" lIns="91425" spcFirstLastPara="1" rIns="91425" wrap="square" tIns="91425"/>
          <a:lstStyle>
            <a:lvl1pPr indent="-577850" lvl="0" marL="457200" marR="0" rtl="0" algn="l">
              <a:spcBef>
                <a:spcPts val="1100"/>
              </a:spcBef>
              <a:spcAft>
                <a:spcPts val="0"/>
              </a:spcAft>
              <a:buClr>
                <a:schemeClr val="dk1"/>
              </a:buClr>
              <a:buSzPts val="5500"/>
              <a:buFont typeface="Arial"/>
              <a:buChar char="•"/>
              <a:defRPr b="0" i="0" sz="5500" u="none" cap="none" strike="noStrike">
                <a:solidFill>
                  <a:schemeClr val="dk1"/>
                </a:solidFill>
                <a:latin typeface="Calibri"/>
                <a:ea typeface="Calibri"/>
                <a:cs typeface="Calibri"/>
                <a:sym typeface="Calibri"/>
              </a:defRPr>
            </a:lvl1pPr>
            <a:lvl2pPr indent="-520700" lvl="1" marL="9144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2pPr>
            <a:lvl3pPr indent="-488950" lvl="2" marL="1371600" marR="0" rtl="0" algn="l">
              <a:spcBef>
                <a:spcPts val="820"/>
              </a:spcBef>
              <a:spcAft>
                <a:spcPts val="0"/>
              </a:spcAft>
              <a:buClr>
                <a:schemeClr val="dk1"/>
              </a:buClr>
              <a:buSzPts val="4100"/>
              <a:buFont typeface="Arial"/>
              <a:buChar char="•"/>
              <a:defRPr b="0" i="0" sz="4100" u="none" cap="none" strike="noStrike">
                <a:solidFill>
                  <a:schemeClr val="dk1"/>
                </a:solidFill>
                <a:latin typeface="Calibri"/>
                <a:ea typeface="Calibri"/>
                <a:cs typeface="Calibri"/>
                <a:sym typeface="Calibri"/>
              </a:defRPr>
            </a:lvl3pPr>
            <a:lvl4pPr indent="-463550" lvl="3" marL="1828800" marR="0" rtl="0" algn="l">
              <a:spcBef>
                <a:spcPts val="74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4pPr>
            <a:lvl5pPr indent="-463550" lvl="4" marL="2286000" marR="0" rtl="0" algn="l">
              <a:spcBef>
                <a:spcPts val="74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5pPr>
            <a:lvl6pPr indent="-463550" lvl="5" marL="2743200" marR="0" rtl="0" algn="l">
              <a:spcBef>
                <a:spcPts val="74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6pPr>
            <a:lvl7pPr indent="-463550" lvl="6" marL="3200400" marR="0" rtl="0" algn="l">
              <a:spcBef>
                <a:spcPts val="74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7pPr>
            <a:lvl8pPr indent="-463550" lvl="7" marL="3657600" marR="0" rtl="0" algn="l">
              <a:spcBef>
                <a:spcPts val="74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8pPr>
            <a:lvl9pPr indent="-463550" lvl="8" marL="4114800" marR="0" rtl="0" algn="l">
              <a:spcBef>
                <a:spcPts val="74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9pPr>
          </a:lstStyle>
          <a:p/>
        </p:txBody>
      </p:sp>
      <p:sp>
        <p:nvSpPr>
          <p:cNvPr id="56" name="Shape 56"/>
          <p:cNvSpPr txBox="1"/>
          <p:nvPr>
            <p:ph idx="3" type="body"/>
          </p:nvPr>
        </p:nvSpPr>
        <p:spPr>
          <a:xfrm>
            <a:off x="11891588" y="2947275"/>
            <a:ext cx="10347225" cy="1228284"/>
          </a:xfrm>
          <a:prstGeom prst="rect">
            <a:avLst/>
          </a:prstGeom>
          <a:noFill/>
          <a:ln>
            <a:noFill/>
          </a:ln>
        </p:spPr>
        <p:txBody>
          <a:bodyPr anchorCtr="0" anchor="b" bIns="91425" lIns="91425" spcFirstLastPara="1" rIns="91425" wrap="square" tIns="91425"/>
          <a:lstStyle>
            <a:lvl1pPr indent="-228600" lvl="0" marL="457200" marR="0" rtl="0" algn="l">
              <a:spcBef>
                <a:spcPts val="1100"/>
              </a:spcBef>
              <a:spcAft>
                <a:spcPts val="0"/>
              </a:spcAft>
              <a:buClr>
                <a:schemeClr val="dk1"/>
              </a:buClr>
              <a:buSzPts val="5500"/>
              <a:buFont typeface="Arial"/>
              <a:buNone/>
              <a:defRPr b="1" i="0" sz="5500" u="none" cap="none" strike="noStrike">
                <a:solidFill>
                  <a:schemeClr val="dk1"/>
                </a:solidFill>
                <a:latin typeface="Calibri"/>
                <a:ea typeface="Calibri"/>
                <a:cs typeface="Calibri"/>
                <a:sym typeface="Calibri"/>
              </a:defRPr>
            </a:lvl1pPr>
            <a:lvl2pPr indent="-228600" lvl="1" marL="914400" marR="0" rtl="0" algn="l">
              <a:spcBef>
                <a:spcPts val="920"/>
              </a:spcBef>
              <a:spcAft>
                <a:spcPts val="0"/>
              </a:spcAft>
              <a:buClr>
                <a:schemeClr val="dk1"/>
              </a:buClr>
              <a:buSzPts val="4600"/>
              <a:buFont typeface="Arial"/>
              <a:buNone/>
              <a:defRPr b="1" i="0" sz="4600" u="none" cap="none" strike="noStrike">
                <a:solidFill>
                  <a:schemeClr val="dk1"/>
                </a:solidFill>
                <a:latin typeface="Calibri"/>
                <a:ea typeface="Calibri"/>
                <a:cs typeface="Calibri"/>
                <a:sym typeface="Calibri"/>
              </a:defRPr>
            </a:lvl2pPr>
            <a:lvl3pPr indent="-228600" lvl="2" marL="1371600" marR="0" rtl="0" algn="l">
              <a:spcBef>
                <a:spcPts val="820"/>
              </a:spcBef>
              <a:spcAft>
                <a:spcPts val="0"/>
              </a:spcAft>
              <a:buClr>
                <a:schemeClr val="dk1"/>
              </a:buClr>
              <a:buSzPts val="4100"/>
              <a:buFont typeface="Arial"/>
              <a:buNone/>
              <a:defRPr b="1" i="0" sz="4100" u="none" cap="none" strike="noStrike">
                <a:solidFill>
                  <a:schemeClr val="dk1"/>
                </a:solidFill>
                <a:latin typeface="Calibri"/>
                <a:ea typeface="Calibri"/>
                <a:cs typeface="Calibri"/>
                <a:sym typeface="Calibri"/>
              </a:defRPr>
            </a:lvl3pPr>
            <a:lvl4pPr indent="-228600" lvl="3" marL="1828800" marR="0" rtl="0" algn="l">
              <a:spcBef>
                <a:spcPts val="740"/>
              </a:spcBef>
              <a:spcAft>
                <a:spcPts val="0"/>
              </a:spcAft>
              <a:buClr>
                <a:schemeClr val="dk1"/>
              </a:buClr>
              <a:buSzPts val="3700"/>
              <a:buFont typeface="Arial"/>
              <a:buNone/>
              <a:defRPr b="1" i="0" sz="3700" u="none" cap="none" strike="noStrike">
                <a:solidFill>
                  <a:schemeClr val="dk1"/>
                </a:solidFill>
                <a:latin typeface="Calibri"/>
                <a:ea typeface="Calibri"/>
                <a:cs typeface="Calibri"/>
                <a:sym typeface="Calibri"/>
              </a:defRPr>
            </a:lvl4pPr>
            <a:lvl5pPr indent="-228600" lvl="4" marL="2286000" marR="0" rtl="0" algn="l">
              <a:spcBef>
                <a:spcPts val="740"/>
              </a:spcBef>
              <a:spcAft>
                <a:spcPts val="0"/>
              </a:spcAft>
              <a:buClr>
                <a:schemeClr val="dk1"/>
              </a:buClr>
              <a:buSzPts val="3700"/>
              <a:buFont typeface="Arial"/>
              <a:buNone/>
              <a:defRPr b="1" i="0" sz="3700" u="none" cap="none" strike="noStrike">
                <a:solidFill>
                  <a:schemeClr val="dk1"/>
                </a:solidFill>
                <a:latin typeface="Calibri"/>
                <a:ea typeface="Calibri"/>
                <a:cs typeface="Calibri"/>
                <a:sym typeface="Calibri"/>
              </a:defRPr>
            </a:lvl5pPr>
            <a:lvl6pPr indent="-228600" lvl="5" marL="2743200" marR="0" rtl="0" algn="l">
              <a:spcBef>
                <a:spcPts val="740"/>
              </a:spcBef>
              <a:spcAft>
                <a:spcPts val="0"/>
              </a:spcAft>
              <a:buClr>
                <a:schemeClr val="dk1"/>
              </a:buClr>
              <a:buSzPts val="3700"/>
              <a:buFont typeface="Arial"/>
              <a:buNone/>
              <a:defRPr b="1" i="0" sz="3700" u="none" cap="none" strike="noStrike">
                <a:solidFill>
                  <a:schemeClr val="dk1"/>
                </a:solidFill>
                <a:latin typeface="Calibri"/>
                <a:ea typeface="Calibri"/>
                <a:cs typeface="Calibri"/>
                <a:sym typeface="Calibri"/>
              </a:defRPr>
            </a:lvl6pPr>
            <a:lvl7pPr indent="-228600" lvl="6" marL="3200400" marR="0" rtl="0" algn="l">
              <a:spcBef>
                <a:spcPts val="740"/>
              </a:spcBef>
              <a:spcAft>
                <a:spcPts val="0"/>
              </a:spcAft>
              <a:buClr>
                <a:schemeClr val="dk1"/>
              </a:buClr>
              <a:buSzPts val="3700"/>
              <a:buFont typeface="Arial"/>
              <a:buNone/>
              <a:defRPr b="1" i="0" sz="3700" u="none" cap="none" strike="noStrike">
                <a:solidFill>
                  <a:schemeClr val="dk1"/>
                </a:solidFill>
                <a:latin typeface="Calibri"/>
                <a:ea typeface="Calibri"/>
                <a:cs typeface="Calibri"/>
                <a:sym typeface="Calibri"/>
              </a:defRPr>
            </a:lvl7pPr>
            <a:lvl8pPr indent="-228600" lvl="7" marL="3657600" marR="0" rtl="0" algn="l">
              <a:spcBef>
                <a:spcPts val="740"/>
              </a:spcBef>
              <a:spcAft>
                <a:spcPts val="0"/>
              </a:spcAft>
              <a:buClr>
                <a:schemeClr val="dk1"/>
              </a:buClr>
              <a:buSzPts val="3700"/>
              <a:buFont typeface="Arial"/>
              <a:buNone/>
              <a:defRPr b="1" i="0" sz="3700" u="none" cap="none" strike="noStrike">
                <a:solidFill>
                  <a:schemeClr val="dk1"/>
                </a:solidFill>
                <a:latin typeface="Calibri"/>
                <a:ea typeface="Calibri"/>
                <a:cs typeface="Calibri"/>
                <a:sym typeface="Calibri"/>
              </a:defRPr>
            </a:lvl8pPr>
            <a:lvl9pPr indent="-228600" lvl="8" marL="4114800" marR="0" rtl="0" algn="l">
              <a:spcBef>
                <a:spcPts val="740"/>
              </a:spcBef>
              <a:spcAft>
                <a:spcPts val="0"/>
              </a:spcAft>
              <a:buClr>
                <a:schemeClr val="dk1"/>
              </a:buClr>
              <a:buSzPts val="3700"/>
              <a:buFont typeface="Arial"/>
              <a:buNone/>
              <a:defRPr b="1" i="0" sz="3700" u="none" cap="none" strike="noStrike">
                <a:solidFill>
                  <a:schemeClr val="dk1"/>
                </a:solidFill>
                <a:latin typeface="Calibri"/>
                <a:ea typeface="Calibri"/>
                <a:cs typeface="Calibri"/>
                <a:sym typeface="Calibri"/>
              </a:defRPr>
            </a:lvl9pPr>
          </a:lstStyle>
          <a:p/>
        </p:txBody>
      </p:sp>
      <p:sp>
        <p:nvSpPr>
          <p:cNvPr id="57" name="Shape 57"/>
          <p:cNvSpPr txBox="1"/>
          <p:nvPr>
            <p:ph idx="4" type="body"/>
          </p:nvPr>
        </p:nvSpPr>
        <p:spPr>
          <a:xfrm>
            <a:off x="11891588" y="4175559"/>
            <a:ext cx="10347225" cy="7586107"/>
          </a:xfrm>
          <a:prstGeom prst="rect">
            <a:avLst/>
          </a:prstGeom>
          <a:noFill/>
          <a:ln>
            <a:noFill/>
          </a:ln>
        </p:spPr>
        <p:txBody>
          <a:bodyPr anchorCtr="0" anchor="t" bIns="91425" lIns="91425" spcFirstLastPara="1" rIns="91425" wrap="square" tIns="91425"/>
          <a:lstStyle>
            <a:lvl1pPr indent="-577850" lvl="0" marL="457200" marR="0" rtl="0" algn="l">
              <a:spcBef>
                <a:spcPts val="1100"/>
              </a:spcBef>
              <a:spcAft>
                <a:spcPts val="0"/>
              </a:spcAft>
              <a:buClr>
                <a:schemeClr val="dk1"/>
              </a:buClr>
              <a:buSzPts val="5500"/>
              <a:buFont typeface="Arial"/>
              <a:buChar char="•"/>
              <a:defRPr b="0" i="0" sz="5500" u="none" cap="none" strike="noStrike">
                <a:solidFill>
                  <a:schemeClr val="dk1"/>
                </a:solidFill>
                <a:latin typeface="Calibri"/>
                <a:ea typeface="Calibri"/>
                <a:cs typeface="Calibri"/>
                <a:sym typeface="Calibri"/>
              </a:defRPr>
            </a:lvl1pPr>
            <a:lvl2pPr indent="-520700" lvl="1" marL="9144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2pPr>
            <a:lvl3pPr indent="-488950" lvl="2" marL="1371600" marR="0" rtl="0" algn="l">
              <a:spcBef>
                <a:spcPts val="820"/>
              </a:spcBef>
              <a:spcAft>
                <a:spcPts val="0"/>
              </a:spcAft>
              <a:buClr>
                <a:schemeClr val="dk1"/>
              </a:buClr>
              <a:buSzPts val="4100"/>
              <a:buFont typeface="Arial"/>
              <a:buChar char="•"/>
              <a:defRPr b="0" i="0" sz="4100" u="none" cap="none" strike="noStrike">
                <a:solidFill>
                  <a:schemeClr val="dk1"/>
                </a:solidFill>
                <a:latin typeface="Calibri"/>
                <a:ea typeface="Calibri"/>
                <a:cs typeface="Calibri"/>
                <a:sym typeface="Calibri"/>
              </a:defRPr>
            </a:lvl3pPr>
            <a:lvl4pPr indent="-463550" lvl="3" marL="1828800" marR="0" rtl="0" algn="l">
              <a:spcBef>
                <a:spcPts val="74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4pPr>
            <a:lvl5pPr indent="-463550" lvl="4" marL="2286000" marR="0" rtl="0" algn="l">
              <a:spcBef>
                <a:spcPts val="74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5pPr>
            <a:lvl6pPr indent="-463550" lvl="5" marL="2743200" marR="0" rtl="0" algn="l">
              <a:spcBef>
                <a:spcPts val="74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6pPr>
            <a:lvl7pPr indent="-463550" lvl="6" marL="3200400" marR="0" rtl="0" algn="l">
              <a:spcBef>
                <a:spcPts val="74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7pPr>
            <a:lvl8pPr indent="-463550" lvl="7" marL="3657600" marR="0" rtl="0" algn="l">
              <a:spcBef>
                <a:spcPts val="74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8pPr>
            <a:lvl9pPr indent="-463550" lvl="8" marL="4114800" marR="0" rtl="0" algn="l">
              <a:spcBef>
                <a:spcPts val="74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1169987" y="12203112"/>
            <a:ext cx="5462587"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7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7997825" y="12203112"/>
            <a:ext cx="7413625"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41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16776700" y="12203112"/>
            <a:ext cx="5462587" cy="701675"/>
          </a:xfrm>
          <a:prstGeom prst="rect">
            <a:avLst/>
          </a:prstGeom>
          <a:noFill/>
          <a:ln>
            <a:noFill/>
          </a:ln>
        </p:spPr>
        <p:txBody>
          <a:bodyPr anchorCtr="0" anchor="ctr" bIns="104500" lIns="209000" spcFirstLastPara="1" rIns="209000" wrap="square" tIns="104500">
            <a:noAutofit/>
          </a:bodyPr>
          <a:lstStyle>
            <a:lvl1pPr indent="0" lvl="0"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1" name="Shape 61"/>
        <p:cNvGrpSpPr/>
        <p:nvPr/>
      </p:nvGrpSpPr>
      <p:grpSpPr>
        <a:xfrm>
          <a:off x="0" y="0"/>
          <a:ext cx="0" cy="0"/>
          <a:chOff x="0" y="0"/>
          <a:chExt cx="0" cy="0"/>
        </a:xfrm>
      </p:grpSpPr>
      <p:sp>
        <p:nvSpPr>
          <p:cNvPr id="62" name="Shape 62"/>
          <p:cNvSpPr txBox="1"/>
          <p:nvPr>
            <p:ph type="title"/>
          </p:nvPr>
        </p:nvSpPr>
        <p:spPr>
          <a:xfrm>
            <a:off x="1169987" y="527050"/>
            <a:ext cx="21069300" cy="21939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9pPr>
          </a:lstStyle>
          <a:p/>
        </p:txBody>
      </p:sp>
      <p:sp>
        <p:nvSpPr>
          <p:cNvPr id="63" name="Shape 63"/>
          <p:cNvSpPr txBox="1"/>
          <p:nvPr>
            <p:ph idx="1" type="body"/>
          </p:nvPr>
        </p:nvSpPr>
        <p:spPr>
          <a:xfrm>
            <a:off x="2995251" y="5897598"/>
            <a:ext cx="26774357" cy="16683947"/>
          </a:xfrm>
          <a:prstGeom prst="rect">
            <a:avLst/>
          </a:prstGeom>
          <a:noFill/>
          <a:ln>
            <a:noFill/>
          </a:ln>
        </p:spPr>
        <p:txBody>
          <a:bodyPr anchorCtr="0" anchor="t" bIns="91425" lIns="91425" spcFirstLastPara="1" rIns="91425" wrap="square" tIns="91425"/>
          <a:lstStyle>
            <a:lvl1pPr indent="-635000" lvl="0" marL="457200" marR="0" rtl="0" algn="l">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1pPr>
            <a:lvl2pPr indent="-577850" lvl="1" marL="914400" marR="0" rtl="0" algn="l">
              <a:spcBef>
                <a:spcPts val="1100"/>
              </a:spcBef>
              <a:spcAft>
                <a:spcPts val="0"/>
              </a:spcAft>
              <a:buClr>
                <a:schemeClr val="dk1"/>
              </a:buClr>
              <a:buSzPts val="5500"/>
              <a:buFont typeface="Arial"/>
              <a:buChar char="–"/>
              <a:defRPr b="0" i="0" sz="5500" u="none" cap="none" strike="noStrike">
                <a:solidFill>
                  <a:schemeClr val="dk1"/>
                </a:solidFill>
                <a:latin typeface="Calibri"/>
                <a:ea typeface="Calibri"/>
                <a:cs typeface="Calibri"/>
                <a:sym typeface="Calibri"/>
              </a:defRPr>
            </a:lvl2pPr>
            <a:lvl3pPr indent="-520700" lvl="2" marL="13716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3pPr>
            <a:lvl4pPr indent="-488950" lvl="3" marL="1828800" marR="0" rtl="0" algn="l">
              <a:spcBef>
                <a:spcPts val="820"/>
              </a:spcBef>
              <a:spcAft>
                <a:spcPts val="0"/>
              </a:spcAft>
              <a:buClr>
                <a:schemeClr val="dk1"/>
              </a:buClr>
              <a:buSzPts val="4100"/>
              <a:buFont typeface="Arial"/>
              <a:buChar char="–"/>
              <a:defRPr b="0" i="0" sz="4100" u="none" cap="none" strike="noStrike">
                <a:solidFill>
                  <a:schemeClr val="dk1"/>
                </a:solidFill>
                <a:latin typeface="Calibri"/>
                <a:ea typeface="Calibri"/>
                <a:cs typeface="Calibri"/>
                <a:sym typeface="Calibri"/>
              </a:defRPr>
            </a:lvl4pPr>
            <a:lvl5pPr indent="-488950" lvl="4" marL="2286000" marR="0" rtl="0" algn="l">
              <a:spcBef>
                <a:spcPts val="820"/>
              </a:spcBef>
              <a:spcAft>
                <a:spcPts val="0"/>
              </a:spcAft>
              <a:buClr>
                <a:schemeClr val="dk1"/>
              </a:buClr>
              <a:buSzPts val="4100"/>
              <a:buFont typeface="Arial"/>
              <a:buChar char="»"/>
              <a:defRPr b="0" i="0" sz="4100" u="none" cap="none" strike="noStrike">
                <a:solidFill>
                  <a:schemeClr val="dk1"/>
                </a:solidFill>
                <a:latin typeface="Calibri"/>
                <a:ea typeface="Calibri"/>
                <a:cs typeface="Calibri"/>
                <a:sym typeface="Calibri"/>
              </a:defRPr>
            </a:lvl5pPr>
            <a:lvl6pPr indent="-488950" lvl="5" marL="2743200" marR="0" rtl="0" algn="l">
              <a:spcBef>
                <a:spcPts val="820"/>
              </a:spcBef>
              <a:spcAft>
                <a:spcPts val="0"/>
              </a:spcAft>
              <a:buClr>
                <a:schemeClr val="dk1"/>
              </a:buClr>
              <a:buSzPts val="4100"/>
              <a:buFont typeface="Arial"/>
              <a:buChar char="•"/>
              <a:defRPr b="0" i="0" sz="4100" u="none" cap="none" strike="noStrike">
                <a:solidFill>
                  <a:schemeClr val="dk1"/>
                </a:solidFill>
                <a:latin typeface="Calibri"/>
                <a:ea typeface="Calibri"/>
                <a:cs typeface="Calibri"/>
                <a:sym typeface="Calibri"/>
              </a:defRPr>
            </a:lvl6pPr>
            <a:lvl7pPr indent="-488950" lvl="6" marL="3200400" marR="0" rtl="0" algn="l">
              <a:spcBef>
                <a:spcPts val="820"/>
              </a:spcBef>
              <a:spcAft>
                <a:spcPts val="0"/>
              </a:spcAft>
              <a:buClr>
                <a:schemeClr val="dk1"/>
              </a:buClr>
              <a:buSzPts val="4100"/>
              <a:buFont typeface="Arial"/>
              <a:buChar char="•"/>
              <a:defRPr b="0" i="0" sz="4100" u="none" cap="none" strike="noStrike">
                <a:solidFill>
                  <a:schemeClr val="dk1"/>
                </a:solidFill>
                <a:latin typeface="Calibri"/>
                <a:ea typeface="Calibri"/>
                <a:cs typeface="Calibri"/>
                <a:sym typeface="Calibri"/>
              </a:defRPr>
            </a:lvl7pPr>
            <a:lvl8pPr indent="-488950" lvl="7" marL="3657600" marR="0" rtl="0" algn="l">
              <a:spcBef>
                <a:spcPts val="820"/>
              </a:spcBef>
              <a:spcAft>
                <a:spcPts val="0"/>
              </a:spcAft>
              <a:buClr>
                <a:schemeClr val="dk1"/>
              </a:buClr>
              <a:buSzPts val="4100"/>
              <a:buFont typeface="Arial"/>
              <a:buChar char="•"/>
              <a:defRPr b="0" i="0" sz="4100" u="none" cap="none" strike="noStrike">
                <a:solidFill>
                  <a:schemeClr val="dk1"/>
                </a:solidFill>
                <a:latin typeface="Calibri"/>
                <a:ea typeface="Calibri"/>
                <a:cs typeface="Calibri"/>
                <a:sym typeface="Calibri"/>
              </a:defRPr>
            </a:lvl8pPr>
            <a:lvl9pPr indent="-488950" lvl="8" marL="4114800" marR="0" rtl="0" algn="l">
              <a:spcBef>
                <a:spcPts val="820"/>
              </a:spcBef>
              <a:spcAft>
                <a:spcPts val="0"/>
              </a:spcAft>
              <a:buClr>
                <a:schemeClr val="dk1"/>
              </a:buClr>
              <a:buSzPts val="4100"/>
              <a:buFont typeface="Arial"/>
              <a:buChar char="•"/>
              <a:defRPr b="0" i="0" sz="4100" u="none" cap="none" strike="noStrike">
                <a:solidFill>
                  <a:schemeClr val="dk1"/>
                </a:solidFill>
                <a:latin typeface="Calibri"/>
                <a:ea typeface="Calibri"/>
                <a:cs typeface="Calibri"/>
                <a:sym typeface="Calibri"/>
              </a:defRPr>
            </a:lvl9pPr>
          </a:lstStyle>
          <a:p/>
        </p:txBody>
      </p:sp>
      <p:sp>
        <p:nvSpPr>
          <p:cNvPr id="64" name="Shape 64"/>
          <p:cNvSpPr txBox="1"/>
          <p:nvPr>
            <p:ph idx="2" type="body"/>
          </p:nvPr>
        </p:nvSpPr>
        <p:spPr>
          <a:xfrm>
            <a:off x="30159763" y="5897598"/>
            <a:ext cx="26774357" cy="16683947"/>
          </a:xfrm>
          <a:prstGeom prst="rect">
            <a:avLst/>
          </a:prstGeom>
          <a:noFill/>
          <a:ln>
            <a:noFill/>
          </a:ln>
        </p:spPr>
        <p:txBody>
          <a:bodyPr anchorCtr="0" anchor="t" bIns="91425" lIns="91425" spcFirstLastPara="1" rIns="91425" wrap="square" tIns="91425"/>
          <a:lstStyle>
            <a:lvl1pPr indent="-635000" lvl="0" marL="457200" marR="0" rtl="0" algn="l">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1pPr>
            <a:lvl2pPr indent="-577850" lvl="1" marL="914400" marR="0" rtl="0" algn="l">
              <a:spcBef>
                <a:spcPts val="1100"/>
              </a:spcBef>
              <a:spcAft>
                <a:spcPts val="0"/>
              </a:spcAft>
              <a:buClr>
                <a:schemeClr val="dk1"/>
              </a:buClr>
              <a:buSzPts val="5500"/>
              <a:buFont typeface="Arial"/>
              <a:buChar char="–"/>
              <a:defRPr b="0" i="0" sz="5500" u="none" cap="none" strike="noStrike">
                <a:solidFill>
                  <a:schemeClr val="dk1"/>
                </a:solidFill>
                <a:latin typeface="Calibri"/>
                <a:ea typeface="Calibri"/>
                <a:cs typeface="Calibri"/>
                <a:sym typeface="Calibri"/>
              </a:defRPr>
            </a:lvl2pPr>
            <a:lvl3pPr indent="-520700" lvl="2" marL="13716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3pPr>
            <a:lvl4pPr indent="-488950" lvl="3" marL="1828800" marR="0" rtl="0" algn="l">
              <a:spcBef>
                <a:spcPts val="820"/>
              </a:spcBef>
              <a:spcAft>
                <a:spcPts val="0"/>
              </a:spcAft>
              <a:buClr>
                <a:schemeClr val="dk1"/>
              </a:buClr>
              <a:buSzPts val="4100"/>
              <a:buFont typeface="Arial"/>
              <a:buChar char="–"/>
              <a:defRPr b="0" i="0" sz="4100" u="none" cap="none" strike="noStrike">
                <a:solidFill>
                  <a:schemeClr val="dk1"/>
                </a:solidFill>
                <a:latin typeface="Calibri"/>
                <a:ea typeface="Calibri"/>
                <a:cs typeface="Calibri"/>
                <a:sym typeface="Calibri"/>
              </a:defRPr>
            </a:lvl4pPr>
            <a:lvl5pPr indent="-488950" lvl="4" marL="2286000" marR="0" rtl="0" algn="l">
              <a:spcBef>
                <a:spcPts val="820"/>
              </a:spcBef>
              <a:spcAft>
                <a:spcPts val="0"/>
              </a:spcAft>
              <a:buClr>
                <a:schemeClr val="dk1"/>
              </a:buClr>
              <a:buSzPts val="4100"/>
              <a:buFont typeface="Arial"/>
              <a:buChar char="»"/>
              <a:defRPr b="0" i="0" sz="4100" u="none" cap="none" strike="noStrike">
                <a:solidFill>
                  <a:schemeClr val="dk1"/>
                </a:solidFill>
                <a:latin typeface="Calibri"/>
                <a:ea typeface="Calibri"/>
                <a:cs typeface="Calibri"/>
                <a:sym typeface="Calibri"/>
              </a:defRPr>
            </a:lvl5pPr>
            <a:lvl6pPr indent="-488950" lvl="5" marL="2743200" marR="0" rtl="0" algn="l">
              <a:spcBef>
                <a:spcPts val="820"/>
              </a:spcBef>
              <a:spcAft>
                <a:spcPts val="0"/>
              </a:spcAft>
              <a:buClr>
                <a:schemeClr val="dk1"/>
              </a:buClr>
              <a:buSzPts val="4100"/>
              <a:buFont typeface="Arial"/>
              <a:buChar char="•"/>
              <a:defRPr b="0" i="0" sz="4100" u="none" cap="none" strike="noStrike">
                <a:solidFill>
                  <a:schemeClr val="dk1"/>
                </a:solidFill>
                <a:latin typeface="Calibri"/>
                <a:ea typeface="Calibri"/>
                <a:cs typeface="Calibri"/>
                <a:sym typeface="Calibri"/>
              </a:defRPr>
            </a:lvl6pPr>
            <a:lvl7pPr indent="-488950" lvl="6" marL="3200400" marR="0" rtl="0" algn="l">
              <a:spcBef>
                <a:spcPts val="820"/>
              </a:spcBef>
              <a:spcAft>
                <a:spcPts val="0"/>
              </a:spcAft>
              <a:buClr>
                <a:schemeClr val="dk1"/>
              </a:buClr>
              <a:buSzPts val="4100"/>
              <a:buFont typeface="Arial"/>
              <a:buChar char="•"/>
              <a:defRPr b="0" i="0" sz="4100" u="none" cap="none" strike="noStrike">
                <a:solidFill>
                  <a:schemeClr val="dk1"/>
                </a:solidFill>
                <a:latin typeface="Calibri"/>
                <a:ea typeface="Calibri"/>
                <a:cs typeface="Calibri"/>
                <a:sym typeface="Calibri"/>
              </a:defRPr>
            </a:lvl7pPr>
            <a:lvl8pPr indent="-488950" lvl="7" marL="3657600" marR="0" rtl="0" algn="l">
              <a:spcBef>
                <a:spcPts val="820"/>
              </a:spcBef>
              <a:spcAft>
                <a:spcPts val="0"/>
              </a:spcAft>
              <a:buClr>
                <a:schemeClr val="dk1"/>
              </a:buClr>
              <a:buSzPts val="4100"/>
              <a:buFont typeface="Arial"/>
              <a:buChar char="•"/>
              <a:defRPr b="0" i="0" sz="4100" u="none" cap="none" strike="noStrike">
                <a:solidFill>
                  <a:schemeClr val="dk1"/>
                </a:solidFill>
                <a:latin typeface="Calibri"/>
                <a:ea typeface="Calibri"/>
                <a:cs typeface="Calibri"/>
                <a:sym typeface="Calibri"/>
              </a:defRPr>
            </a:lvl8pPr>
            <a:lvl9pPr indent="-488950" lvl="8" marL="4114800" marR="0" rtl="0" algn="l">
              <a:spcBef>
                <a:spcPts val="820"/>
              </a:spcBef>
              <a:spcAft>
                <a:spcPts val="0"/>
              </a:spcAft>
              <a:buClr>
                <a:schemeClr val="dk1"/>
              </a:buClr>
              <a:buSzPts val="4100"/>
              <a:buFont typeface="Arial"/>
              <a:buChar char="•"/>
              <a:defRPr b="0" i="0" sz="41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1169987" y="12203112"/>
            <a:ext cx="5462587"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7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7997825" y="12203112"/>
            <a:ext cx="7413625"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41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16776700" y="12203112"/>
            <a:ext cx="5462587" cy="701675"/>
          </a:xfrm>
          <a:prstGeom prst="rect">
            <a:avLst/>
          </a:prstGeom>
          <a:noFill/>
          <a:ln>
            <a:noFill/>
          </a:ln>
        </p:spPr>
        <p:txBody>
          <a:bodyPr anchorCtr="0" anchor="ctr" bIns="104500" lIns="209000" spcFirstLastPara="1" rIns="209000" wrap="square" tIns="104500">
            <a:noAutofit/>
          </a:bodyPr>
          <a:lstStyle>
            <a:lvl1pPr indent="0" lvl="0"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2700"/>
              <a:buFont typeface="Calibri"/>
              <a:buNone/>
              <a:defRPr b="0" i="0" sz="27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1169987" y="527050"/>
            <a:ext cx="21069300" cy="21939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10100" u="none" cap="none" strike="noStrike">
                <a:solidFill>
                  <a:schemeClr val="dk1"/>
                </a:solidFill>
                <a:latin typeface="Calibri"/>
                <a:ea typeface="Calibri"/>
                <a:cs typeface="Calibri"/>
                <a:sym typeface="Calibri"/>
              </a:defRPr>
            </a:lvl9pPr>
          </a:lstStyle>
          <a:p/>
        </p:txBody>
      </p:sp>
      <p:sp>
        <p:nvSpPr>
          <p:cNvPr id="7" name="Shape 7"/>
          <p:cNvSpPr txBox="1"/>
          <p:nvPr>
            <p:ph idx="1" type="body"/>
          </p:nvPr>
        </p:nvSpPr>
        <p:spPr>
          <a:xfrm>
            <a:off x="1169987" y="3071812"/>
            <a:ext cx="21069300" cy="8689975"/>
          </a:xfrm>
          <a:prstGeom prst="rect">
            <a:avLst/>
          </a:prstGeom>
          <a:noFill/>
          <a:ln>
            <a:noFill/>
          </a:ln>
        </p:spPr>
        <p:txBody>
          <a:bodyPr anchorCtr="0" anchor="t" bIns="91425" lIns="91425" spcFirstLastPara="1" rIns="91425" wrap="square" tIns="91425"/>
          <a:lstStyle>
            <a:lvl1pPr indent="-692150" lvl="0" marL="457200" marR="0" rtl="0" algn="l">
              <a:spcBef>
                <a:spcPts val="146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1pPr>
            <a:lvl2pPr indent="-635000" lvl="1" marL="914400" marR="0" rtl="0" algn="l">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2pPr>
            <a:lvl3pPr indent="-577850" lvl="2" marL="1371600" marR="0" rtl="0" algn="l">
              <a:spcBef>
                <a:spcPts val="1100"/>
              </a:spcBef>
              <a:spcAft>
                <a:spcPts val="0"/>
              </a:spcAft>
              <a:buClr>
                <a:schemeClr val="dk1"/>
              </a:buClr>
              <a:buSzPts val="5500"/>
              <a:buFont typeface="Arial"/>
              <a:buChar char="•"/>
              <a:defRPr b="0" i="0" sz="5500" u="none" cap="none" strike="noStrike">
                <a:solidFill>
                  <a:schemeClr val="dk1"/>
                </a:solidFill>
                <a:latin typeface="Calibri"/>
                <a:ea typeface="Calibri"/>
                <a:cs typeface="Calibri"/>
                <a:sym typeface="Calibri"/>
              </a:defRPr>
            </a:lvl3pPr>
            <a:lvl4pPr indent="-520700" lvl="3" marL="18288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4pPr>
            <a:lvl5pPr indent="-520700" lvl="4" marL="22860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5pPr>
            <a:lvl6pPr indent="-520700" lvl="5" marL="27432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6pPr>
            <a:lvl7pPr indent="-520700" lvl="6" marL="32004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7pPr>
            <a:lvl8pPr indent="-520700" lvl="7" marL="36576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8pPr>
            <a:lvl9pPr indent="-520700" lvl="8" marL="4114800" marR="0" rtl="0" algn="l">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1169987" y="12203112"/>
            <a:ext cx="5462587"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7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7997825" y="12203112"/>
            <a:ext cx="7413625" cy="70167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41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16776700" y="12203112"/>
            <a:ext cx="5462587" cy="701675"/>
          </a:xfrm>
          <a:prstGeom prst="rect">
            <a:avLst/>
          </a:prstGeom>
          <a:noFill/>
          <a:ln>
            <a:noFill/>
          </a:ln>
        </p:spPr>
        <p:txBody>
          <a:bodyPr anchorCtr="0" anchor="ctr" bIns="104500" lIns="209000" spcFirstLastPara="1" rIns="209000" wrap="square" tIns="104500">
            <a:noAutofit/>
          </a:bodyPr>
          <a:lstStyle>
            <a:lvl1pPr indent="0" lvl="0" marL="0" marR="0" rtl="0" algn="r">
              <a:lnSpc>
                <a:spcPct val="100000"/>
              </a:lnSpc>
              <a:spcBef>
                <a:spcPts val="0"/>
              </a:spcBef>
              <a:spcAft>
                <a:spcPts val="0"/>
              </a:spcAft>
              <a:buClr>
                <a:srgbClr val="898989"/>
              </a:buClr>
              <a:buSzPts val="2700"/>
              <a:buFont typeface="Calibri"/>
              <a:buNone/>
              <a:defRPr b="0" i="0" sz="27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2700"/>
              <a:buFont typeface="Calibri"/>
              <a:buNone/>
              <a:defRPr b="0" i="0" sz="27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2700"/>
              <a:buFont typeface="Calibri"/>
              <a:buNone/>
              <a:defRPr b="0" i="0" sz="27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2700"/>
              <a:buFont typeface="Calibri"/>
              <a:buNone/>
              <a:defRPr b="0" i="0" sz="27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2700"/>
              <a:buFont typeface="Calibri"/>
              <a:buNone/>
              <a:defRPr b="0" i="0" sz="27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2700"/>
              <a:buFont typeface="Calibri"/>
              <a:buNone/>
              <a:defRPr b="0" i="0" sz="27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2700"/>
              <a:buFont typeface="Calibri"/>
              <a:buNone/>
              <a:defRPr b="0" i="0" sz="27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2700"/>
              <a:buFont typeface="Calibri"/>
              <a:buNone/>
              <a:defRPr b="0" i="0" sz="27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2700"/>
              <a:buFont typeface="Calibri"/>
              <a:buNone/>
              <a:defRPr b="0" i="0" sz="27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descr="JesusPaiditAll-Theme-Blank.jpg" id="84" name="Shape 84"/>
          <p:cNvPicPr preferRelativeResize="0"/>
          <p:nvPr/>
        </p:nvPicPr>
        <p:blipFill rotWithShape="1">
          <a:blip r:embed="rId3">
            <a:alphaModFix/>
          </a:blip>
          <a:srcRect b="0" l="0" r="0" t="0"/>
          <a:stretch/>
        </p:blipFill>
        <p:spPr>
          <a:xfrm>
            <a:off x="1587" y="0"/>
            <a:ext cx="23407687" cy="13166726"/>
          </a:xfrm>
          <a:prstGeom prst="rect">
            <a:avLst/>
          </a:prstGeom>
          <a:noFill/>
          <a:ln>
            <a:noFill/>
          </a:ln>
        </p:spPr>
      </p:pic>
      <p:sp>
        <p:nvSpPr>
          <p:cNvPr id="85" name="Shape 85"/>
          <p:cNvSpPr txBox="1"/>
          <p:nvPr/>
        </p:nvSpPr>
        <p:spPr>
          <a:xfrm>
            <a:off x="3425825" y="5168900"/>
            <a:ext cx="16538575" cy="1385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8400"/>
              <a:buFont typeface="Bookman Old Style"/>
              <a:buNone/>
            </a:pPr>
            <a:r>
              <a:rPr b="1" i="0" lang="en-US" sz="8400" u="none" cap="none" strike="noStrike">
                <a:solidFill>
                  <a:schemeClr val="lt1"/>
                </a:solidFill>
                <a:latin typeface="Bookman Old Style"/>
                <a:ea typeface="Bookman Old Style"/>
                <a:cs typeface="Bookman Old Style"/>
                <a:sym typeface="Bookman Old Style"/>
              </a:rPr>
              <a:t>Becoming His Love</a:t>
            </a:r>
            <a:endParaRPr/>
          </a:p>
        </p:txBody>
      </p:sp>
      <p:sp>
        <p:nvSpPr>
          <p:cNvPr id="86" name="Shape 86"/>
          <p:cNvSpPr txBox="1"/>
          <p:nvPr/>
        </p:nvSpPr>
        <p:spPr>
          <a:xfrm>
            <a:off x="3425825" y="6615112"/>
            <a:ext cx="16538575" cy="1385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8400"/>
              <a:buFont typeface="Bookman Old Style"/>
              <a:buNone/>
            </a:pPr>
            <a:r>
              <a:rPr b="1" i="0" lang="en-US" sz="8400" u="none" cap="none" strike="noStrike">
                <a:solidFill>
                  <a:schemeClr val="lt1"/>
                </a:solidFill>
                <a:latin typeface="Bookman Old Style"/>
                <a:ea typeface="Bookman Old Style"/>
                <a:cs typeface="Bookman Old Style"/>
                <a:sym typeface="Bookman Old Style"/>
              </a:rPr>
              <a:t>Manifesting His Forgiveness</a:t>
            </a:r>
            <a:endParaRPr/>
          </a:p>
        </p:txBody>
      </p:sp>
      <p:sp>
        <p:nvSpPr>
          <p:cNvPr id="87" name="Shape 87"/>
          <p:cNvSpPr txBox="1"/>
          <p:nvPr/>
        </p:nvSpPr>
        <p:spPr>
          <a:xfrm>
            <a:off x="3425825" y="3225800"/>
            <a:ext cx="16538575" cy="13541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8200"/>
              <a:buFont typeface="Bookman Old Style"/>
              <a:buNone/>
            </a:pPr>
            <a:r>
              <a:rPr b="0" i="0" lang="en-US" sz="8200" u="none" cap="none" strike="noStrike">
                <a:solidFill>
                  <a:schemeClr val="lt1"/>
                </a:solidFill>
                <a:latin typeface="Bookman Old Style"/>
                <a:ea typeface="Bookman Old Style"/>
                <a:cs typeface="Bookman Old Style"/>
                <a:sym typeface="Bookman Old Style"/>
              </a:rPr>
              <a:t>WALKING</a:t>
            </a:r>
            <a:endParaRPr/>
          </a:p>
        </p:txBody>
      </p:sp>
      <p:sp>
        <p:nvSpPr>
          <p:cNvPr id="88" name="Shape 88"/>
          <p:cNvSpPr txBox="1"/>
          <p:nvPr/>
        </p:nvSpPr>
        <p:spPr>
          <a:xfrm>
            <a:off x="3425825" y="8785225"/>
            <a:ext cx="16538575" cy="13541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8200"/>
              <a:buFont typeface="Bookman Old Style"/>
              <a:buNone/>
            </a:pPr>
            <a:r>
              <a:rPr b="0" i="0" lang="en-US" sz="8200" u="none" cap="none" strike="noStrike">
                <a:solidFill>
                  <a:schemeClr val="lt1"/>
                </a:solidFill>
                <a:latin typeface="Bookman Old Style"/>
                <a:ea typeface="Bookman Old Style"/>
                <a:cs typeface="Bookman Old Style"/>
                <a:sym typeface="Bookman Old Style"/>
              </a:rPr>
              <a:t>WITH JESUS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pic>
        <p:nvPicPr>
          <p:cNvPr descr="JesusPaiditAll-Back2.jpg" id="147" name="Shape 147"/>
          <p:cNvPicPr preferRelativeResize="0"/>
          <p:nvPr/>
        </p:nvPicPr>
        <p:blipFill rotWithShape="1">
          <a:blip r:embed="rId3">
            <a:alphaModFix/>
          </a:blip>
          <a:srcRect b="0" l="0" r="0" t="0"/>
          <a:stretch/>
        </p:blipFill>
        <p:spPr>
          <a:xfrm>
            <a:off x="1587" y="0"/>
            <a:ext cx="23407687" cy="13166726"/>
          </a:xfrm>
          <a:prstGeom prst="rect">
            <a:avLst/>
          </a:prstGeom>
          <a:noFill/>
          <a:ln>
            <a:noFill/>
          </a:ln>
        </p:spPr>
      </p:pic>
      <p:sp>
        <p:nvSpPr>
          <p:cNvPr id="148" name="Shape 148"/>
          <p:cNvSpPr txBox="1"/>
          <p:nvPr/>
        </p:nvSpPr>
        <p:spPr>
          <a:xfrm>
            <a:off x="3632200" y="4537075"/>
            <a:ext cx="16568738" cy="4054475"/>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DDD9C3"/>
              </a:buClr>
              <a:buSzPts val="5000"/>
              <a:buFont typeface="Avenir"/>
              <a:buNone/>
            </a:pPr>
            <a:r>
              <a:rPr b="0" i="0" lang="en-US" sz="5000" u="none">
                <a:solidFill>
                  <a:srgbClr val="DDD9C3"/>
                </a:solidFill>
                <a:latin typeface="Avenir"/>
                <a:ea typeface="Avenir"/>
                <a:cs typeface="Avenir"/>
                <a:sym typeface="Avenir"/>
              </a:rPr>
              <a:t>But suddenly Jesus appeared among them and said, “</a:t>
            </a:r>
            <a:r>
              <a:rPr b="0" i="0" lang="en-US" sz="5000" u="sng">
                <a:solidFill>
                  <a:srgbClr val="DDD9C3"/>
                </a:solidFill>
                <a:latin typeface="Avenir"/>
                <a:ea typeface="Avenir"/>
                <a:cs typeface="Avenir"/>
                <a:sym typeface="Avenir"/>
              </a:rPr>
              <a:t>Peace to you</a:t>
            </a:r>
            <a:r>
              <a:rPr b="0" i="0" lang="en-US" sz="5000" u="none">
                <a:solidFill>
                  <a:srgbClr val="DDD9C3"/>
                </a:solidFill>
                <a:latin typeface="Avenir"/>
                <a:ea typeface="Avenir"/>
                <a:cs typeface="Avenir"/>
                <a:sym typeface="Avenir"/>
              </a:rPr>
              <a:t>!” Then </a:t>
            </a:r>
            <a:r>
              <a:rPr b="0" i="0" lang="en-US" sz="5000" u="sng">
                <a:solidFill>
                  <a:srgbClr val="DDD9C3"/>
                </a:solidFill>
                <a:latin typeface="Avenir"/>
                <a:ea typeface="Avenir"/>
                <a:cs typeface="Avenir"/>
                <a:sym typeface="Avenir"/>
              </a:rPr>
              <a:t>he showed them</a:t>
            </a:r>
            <a:r>
              <a:rPr b="0" i="0" lang="en-US" sz="5000" u="none">
                <a:solidFill>
                  <a:srgbClr val="DDD9C3"/>
                </a:solidFill>
                <a:latin typeface="Avenir"/>
                <a:ea typeface="Avenir"/>
                <a:cs typeface="Avenir"/>
                <a:sym typeface="Avenir"/>
              </a:rPr>
              <a:t> the </a:t>
            </a:r>
            <a:r>
              <a:rPr b="0" i="0" lang="en-US" sz="5000" u="sng">
                <a:solidFill>
                  <a:srgbClr val="DDD9C3"/>
                </a:solidFill>
                <a:latin typeface="Avenir"/>
                <a:ea typeface="Avenir"/>
                <a:cs typeface="Avenir"/>
                <a:sym typeface="Avenir"/>
              </a:rPr>
              <a:t>wounds</a:t>
            </a:r>
            <a:r>
              <a:rPr b="0" i="0" lang="en-US" sz="5000" u="none">
                <a:solidFill>
                  <a:srgbClr val="DDD9C3"/>
                </a:solidFill>
                <a:latin typeface="Avenir"/>
                <a:ea typeface="Avenir"/>
                <a:cs typeface="Avenir"/>
                <a:sym typeface="Avenir"/>
              </a:rPr>
              <a:t> of </a:t>
            </a:r>
            <a:r>
              <a:rPr b="0" i="0" lang="en-US" sz="5000" u="sng">
                <a:solidFill>
                  <a:srgbClr val="DDD9C3"/>
                </a:solidFill>
                <a:latin typeface="Avenir"/>
                <a:ea typeface="Avenir"/>
                <a:cs typeface="Avenir"/>
                <a:sym typeface="Avenir"/>
              </a:rPr>
              <a:t>his hands</a:t>
            </a:r>
            <a:r>
              <a:rPr b="0" i="0" lang="en-US" sz="5000" u="none">
                <a:solidFill>
                  <a:srgbClr val="DDD9C3"/>
                </a:solidFill>
                <a:latin typeface="Avenir"/>
                <a:ea typeface="Avenir"/>
                <a:cs typeface="Avenir"/>
                <a:sym typeface="Avenir"/>
              </a:rPr>
              <a:t> and </a:t>
            </a:r>
            <a:r>
              <a:rPr b="0" i="0" lang="en-US" sz="5000" u="sng">
                <a:solidFill>
                  <a:srgbClr val="DDD9C3"/>
                </a:solidFill>
                <a:latin typeface="Avenir"/>
                <a:ea typeface="Avenir"/>
                <a:cs typeface="Avenir"/>
                <a:sym typeface="Avenir"/>
              </a:rPr>
              <a:t>his side</a:t>
            </a:r>
            <a:r>
              <a:rPr b="0" i="0" lang="en-US" sz="5000" u="none">
                <a:solidFill>
                  <a:srgbClr val="DDD9C3"/>
                </a:solidFill>
                <a:latin typeface="Avenir"/>
                <a:ea typeface="Avenir"/>
                <a:cs typeface="Avenir"/>
                <a:sym typeface="Avenir"/>
              </a:rPr>
              <a:t>—they were overjoyed to see the Lord with their own eyes!</a:t>
            </a:r>
            <a:endParaRPr/>
          </a:p>
        </p:txBody>
      </p:sp>
      <p:sp>
        <p:nvSpPr>
          <p:cNvPr id="149" name="Shape 149"/>
          <p:cNvSpPr txBox="1"/>
          <p:nvPr/>
        </p:nvSpPr>
        <p:spPr>
          <a:xfrm>
            <a:off x="9594850" y="11250612"/>
            <a:ext cx="4219575" cy="7080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6A6A6"/>
              </a:buClr>
              <a:buSzPts val="4000"/>
              <a:buFont typeface="Avenir"/>
              <a:buNone/>
            </a:pPr>
            <a:r>
              <a:rPr b="0" i="0" lang="en-US" sz="4000" u="none">
                <a:solidFill>
                  <a:srgbClr val="A6A6A6"/>
                </a:solidFill>
                <a:latin typeface="Avenir"/>
                <a:ea typeface="Avenir"/>
                <a:cs typeface="Avenir"/>
                <a:sym typeface="Avenir"/>
              </a:rPr>
              <a:t>John 20:20 (TPT)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pic>
        <p:nvPicPr>
          <p:cNvPr descr="JesusPaiditAll-Back2.jpg" id="154" name="Shape 154"/>
          <p:cNvPicPr preferRelativeResize="0"/>
          <p:nvPr/>
        </p:nvPicPr>
        <p:blipFill rotWithShape="1">
          <a:blip r:embed="rId3">
            <a:alphaModFix/>
          </a:blip>
          <a:srcRect b="0" l="0" r="0" t="0"/>
          <a:stretch/>
        </p:blipFill>
        <p:spPr>
          <a:xfrm>
            <a:off x="1587" y="0"/>
            <a:ext cx="23407687" cy="13166726"/>
          </a:xfrm>
          <a:prstGeom prst="rect">
            <a:avLst/>
          </a:prstGeom>
          <a:noFill/>
          <a:ln>
            <a:noFill/>
          </a:ln>
        </p:spPr>
      </p:pic>
      <p:sp>
        <p:nvSpPr>
          <p:cNvPr id="155" name="Shape 155"/>
          <p:cNvSpPr txBox="1"/>
          <p:nvPr/>
        </p:nvSpPr>
        <p:spPr>
          <a:xfrm>
            <a:off x="3692525" y="2798762"/>
            <a:ext cx="15681325" cy="7453312"/>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DDD9C3"/>
              </a:buClr>
              <a:buSzPts val="5000"/>
              <a:buFont typeface="Avenir"/>
              <a:buNone/>
            </a:pPr>
            <a:r>
              <a:rPr b="1" baseline="30000" i="0" lang="en-US" sz="5000" u="none">
                <a:solidFill>
                  <a:srgbClr val="DDD9C3"/>
                </a:solidFill>
                <a:latin typeface="Avenir"/>
                <a:ea typeface="Avenir"/>
                <a:cs typeface="Avenir"/>
                <a:sym typeface="Avenir"/>
              </a:rPr>
              <a:t>21 </a:t>
            </a:r>
            <a:r>
              <a:rPr b="0" i="0" lang="en-US" sz="5000" u="none">
                <a:solidFill>
                  <a:srgbClr val="DDD9C3"/>
                </a:solidFill>
                <a:latin typeface="Avenir"/>
                <a:ea typeface="Avenir"/>
                <a:cs typeface="Avenir"/>
                <a:sym typeface="Avenir"/>
              </a:rPr>
              <a:t>Jesus repeated his greeting, </a:t>
            </a:r>
            <a:r>
              <a:rPr b="1" i="0" lang="en-US" sz="5000" u="none">
                <a:solidFill>
                  <a:srgbClr val="DDD9C3"/>
                </a:solidFill>
                <a:latin typeface="Avenir"/>
                <a:ea typeface="Avenir"/>
                <a:cs typeface="Avenir"/>
                <a:sym typeface="Avenir"/>
              </a:rPr>
              <a:t>“Peace to you!”</a:t>
            </a:r>
            <a:r>
              <a:rPr b="0" i="0" lang="en-US" sz="5000" u="none">
                <a:solidFill>
                  <a:srgbClr val="DDD9C3"/>
                </a:solidFill>
                <a:latin typeface="Avenir"/>
                <a:ea typeface="Avenir"/>
                <a:cs typeface="Avenir"/>
                <a:sym typeface="Avenir"/>
              </a:rPr>
              <a:t> And he told them, </a:t>
            </a:r>
            <a:r>
              <a:rPr b="1" i="0" lang="en-US" sz="5000" u="none">
                <a:solidFill>
                  <a:srgbClr val="DDD9C3"/>
                </a:solidFill>
                <a:latin typeface="Avenir"/>
                <a:ea typeface="Avenir"/>
                <a:cs typeface="Avenir"/>
                <a:sym typeface="Avenir"/>
              </a:rPr>
              <a:t>“</a:t>
            </a:r>
            <a:r>
              <a:rPr b="1" i="0" lang="en-US" sz="5000" u="sng">
                <a:solidFill>
                  <a:srgbClr val="DDD9C3"/>
                </a:solidFill>
                <a:latin typeface="Avenir"/>
                <a:ea typeface="Avenir"/>
                <a:cs typeface="Avenir"/>
                <a:sym typeface="Avenir"/>
              </a:rPr>
              <a:t>Just as the Father has sent me, I’m now sending you.</a:t>
            </a:r>
            <a:r>
              <a:rPr b="1" i="0" lang="en-US" sz="5000" u="none">
                <a:solidFill>
                  <a:srgbClr val="DDD9C3"/>
                </a:solidFill>
                <a:latin typeface="Avenir"/>
                <a:ea typeface="Avenir"/>
                <a:cs typeface="Avenir"/>
                <a:sym typeface="Avenir"/>
              </a:rPr>
              <a:t>”</a:t>
            </a:r>
            <a:r>
              <a:rPr b="0" i="0" lang="en-US" sz="5000" u="none">
                <a:solidFill>
                  <a:srgbClr val="DDD9C3"/>
                </a:solidFill>
                <a:latin typeface="Avenir"/>
                <a:ea typeface="Avenir"/>
                <a:cs typeface="Avenir"/>
                <a:sym typeface="Avenir"/>
              </a:rPr>
              <a:t> </a:t>
            </a:r>
            <a:r>
              <a:rPr b="1" baseline="30000" i="0" lang="en-US" sz="5000" u="none">
                <a:solidFill>
                  <a:srgbClr val="DDD9C3"/>
                </a:solidFill>
                <a:latin typeface="Avenir"/>
                <a:ea typeface="Avenir"/>
                <a:cs typeface="Avenir"/>
                <a:sym typeface="Avenir"/>
              </a:rPr>
              <a:t>22 </a:t>
            </a:r>
            <a:r>
              <a:rPr b="0" i="0" lang="en-US" sz="5000" u="none">
                <a:solidFill>
                  <a:srgbClr val="DDD9C3"/>
                </a:solidFill>
                <a:latin typeface="Avenir"/>
                <a:ea typeface="Avenir"/>
                <a:cs typeface="Avenir"/>
                <a:sym typeface="Avenir"/>
              </a:rPr>
              <a:t>Then, taking a deep breath, he blew on them and said, </a:t>
            </a:r>
            <a:r>
              <a:rPr b="1" i="0" lang="en-US" sz="5000" u="none">
                <a:solidFill>
                  <a:srgbClr val="DDD9C3"/>
                </a:solidFill>
                <a:latin typeface="Avenir"/>
                <a:ea typeface="Avenir"/>
                <a:cs typeface="Avenir"/>
                <a:sym typeface="Avenir"/>
              </a:rPr>
              <a:t>“</a:t>
            </a:r>
            <a:r>
              <a:rPr b="1" i="0" lang="en-US" sz="5000" u="sng">
                <a:solidFill>
                  <a:srgbClr val="DDD9C3"/>
                </a:solidFill>
                <a:latin typeface="Avenir"/>
                <a:ea typeface="Avenir"/>
                <a:cs typeface="Avenir"/>
                <a:sym typeface="Avenir"/>
              </a:rPr>
              <a:t>Receive the Holy Spirit</a:t>
            </a:r>
            <a:r>
              <a:rPr b="1" i="0" lang="en-US" sz="5000" u="none">
                <a:solidFill>
                  <a:srgbClr val="DDD9C3"/>
                </a:solidFill>
                <a:latin typeface="Avenir"/>
                <a:ea typeface="Avenir"/>
                <a:cs typeface="Avenir"/>
                <a:sym typeface="Avenir"/>
              </a:rPr>
              <a:t>.</a:t>
            </a:r>
            <a:r>
              <a:rPr b="0" baseline="30000" i="0" lang="en-US" sz="5000" u="none">
                <a:solidFill>
                  <a:srgbClr val="DDD9C3"/>
                </a:solidFill>
                <a:latin typeface="Avenir"/>
                <a:ea typeface="Avenir"/>
                <a:cs typeface="Avenir"/>
                <a:sym typeface="Avenir"/>
              </a:rPr>
              <a:t> </a:t>
            </a:r>
            <a:r>
              <a:rPr b="1" baseline="30000" i="0" lang="en-US" sz="5000" u="none">
                <a:solidFill>
                  <a:srgbClr val="DDD9C3"/>
                </a:solidFill>
                <a:latin typeface="Avenir"/>
                <a:ea typeface="Avenir"/>
                <a:cs typeface="Avenir"/>
                <a:sym typeface="Avenir"/>
              </a:rPr>
              <a:t>23 </a:t>
            </a:r>
            <a:r>
              <a:rPr b="1" i="0" lang="en-US" sz="5000" u="sng">
                <a:solidFill>
                  <a:srgbClr val="DDD9C3"/>
                </a:solidFill>
                <a:latin typeface="Avenir"/>
                <a:ea typeface="Avenir"/>
                <a:cs typeface="Avenir"/>
                <a:sym typeface="Avenir"/>
              </a:rPr>
              <a:t>I send you to preach the forgiveness</a:t>
            </a:r>
            <a:r>
              <a:rPr b="0" i="0" lang="en-US" sz="5000" u="sng">
                <a:solidFill>
                  <a:srgbClr val="DDD9C3"/>
                </a:solidFill>
                <a:latin typeface="Avenir"/>
                <a:ea typeface="Avenir"/>
                <a:cs typeface="Avenir"/>
                <a:sym typeface="Avenir"/>
              </a:rPr>
              <a:t> </a:t>
            </a:r>
            <a:r>
              <a:rPr b="1" i="0" lang="en-US" sz="5000" u="sng">
                <a:solidFill>
                  <a:srgbClr val="DDD9C3"/>
                </a:solidFill>
                <a:latin typeface="Avenir"/>
                <a:ea typeface="Avenir"/>
                <a:cs typeface="Avenir"/>
                <a:sym typeface="Avenir"/>
              </a:rPr>
              <a:t>of sins</a:t>
            </a:r>
            <a:r>
              <a:rPr b="1" i="0" lang="en-US" sz="5000" u="none">
                <a:solidFill>
                  <a:srgbClr val="DDD9C3"/>
                </a:solidFill>
                <a:latin typeface="Avenir"/>
                <a:ea typeface="Avenir"/>
                <a:cs typeface="Avenir"/>
                <a:sym typeface="Avenir"/>
              </a:rPr>
              <a:t>—and </a:t>
            </a:r>
            <a:r>
              <a:rPr b="1" i="0" lang="en-US" sz="5000" u="sng">
                <a:solidFill>
                  <a:srgbClr val="DDD9C3"/>
                </a:solidFill>
                <a:latin typeface="Avenir"/>
                <a:ea typeface="Avenir"/>
                <a:cs typeface="Avenir"/>
                <a:sym typeface="Avenir"/>
              </a:rPr>
              <a:t>people’s sins will be forgiven</a:t>
            </a:r>
            <a:r>
              <a:rPr b="1" i="0" lang="en-US" sz="5000" u="none">
                <a:solidFill>
                  <a:srgbClr val="DDD9C3"/>
                </a:solidFill>
                <a:latin typeface="Avenir"/>
                <a:ea typeface="Avenir"/>
                <a:cs typeface="Avenir"/>
                <a:sym typeface="Avenir"/>
              </a:rPr>
              <a:t>. But if you don’t proclaim the forgiveness of their sins, they will remain guilty.”</a:t>
            </a:r>
            <a:endParaRPr/>
          </a:p>
        </p:txBody>
      </p:sp>
      <p:sp>
        <p:nvSpPr>
          <p:cNvPr id="156" name="Shape 156"/>
          <p:cNvSpPr txBox="1"/>
          <p:nvPr/>
        </p:nvSpPr>
        <p:spPr>
          <a:xfrm>
            <a:off x="8970962" y="11249025"/>
            <a:ext cx="5467350" cy="7699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6A6A6"/>
              </a:buClr>
              <a:buSzPts val="4400"/>
              <a:buFont typeface="Avenir"/>
              <a:buNone/>
            </a:pPr>
            <a:r>
              <a:rPr b="0" i="0" lang="en-US" sz="4400" u="none">
                <a:solidFill>
                  <a:srgbClr val="A6A6A6"/>
                </a:solidFill>
                <a:latin typeface="Avenir"/>
                <a:ea typeface="Avenir"/>
                <a:cs typeface="Avenir"/>
                <a:sym typeface="Avenir"/>
              </a:rPr>
              <a:t>John 20:21-23 (TPT)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pic>
        <p:nvPicPr>
          <p:cNvPr descr="CrazyLove-Theme-Blank.jpg" id="161" name="Shape 161"/>
          <p:cNvPicPr preferRelativeResize="0"/>
          <p:nvPr/>
        </p:nvPicPr>
        <p:blipFill rotWithShape="1">
          <a:blip r:embed="rId3">
            <a:alphaModFix/>
          </a:blip>
          <a:srcRect b="0" l="0" r="0" t="0"/>
          <a:stretch/>
        </p:blipFill>
        <p:spPr>
          <a:xfrm>
            <a:off x="1587" y="0"/>
            <a:ext cx="23407687" cy="13166726"/>
          </a:xfrm>
          <a:prstGeom prst="rect">
            <a:avLst/>
          </a:prstGeom>
          <a:noFill/>
          <a:ln>
            <a:noFill/>
          </a:ln>
        </p:spPr>
      </p:pic>
      <p:sp>
        <p:nvSpPr>
          <p:cNvPr id="162" name="Shape 162"/>
          <p:cNvSpPr txBox="1"/>
          <p:nvPr/>
        </p:nvSpPr>
        <p:spPr>
          <a:xfrm>
            <a:off x="6261100" y="3249612"/>
            <a:ext cx="10898187" cy="61864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I Will Give YOU… Jesus</a:t>
            </a:r>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(No longer I, but we)</a:t>
            </a:r>
            <a:endParaRPr/>
          </a:p>
          <a:p>
            <a:pPr indent="0" lvl="0" marL="0" marR="0" rtl="0" algn="l">
              <a:lnSpc>
                <a:spcPct val="100000"/>
              </a:lnSpc>
              <a:spcBef>
                <a:spcPts val="0"/>
              </a:spcBef>
              <a:spcAft>
                <a:spcPts val="0"/>
              </a:spcAft>
              <a:buClr>
                <a:schemeClr val="dk1"/>
              </a:buClr>
              <a:buSzPts val="4400"/>
              <a:buFont typeface="Calibri"/>
              <a:buNone/>
            </a:pPr>
            <a:r>
              <a:t/>
            </a:r>
            <a:endParaRPr b="1" i="0" sz="4400" u="none">
              <a:solidFill>
                <a:schemeClr val="dk1"/>
              </a:solidFill>
              <a:latin typeface="Bookman Old Style"/>
              <a:ea typeface="Bookman Old Style"/>
              <a:cs typeface="Bookman Old Style"/>
              <a:sym typeface="Bookman Old Style"/>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Together Jesus, we will give Your Life…</a:t>
            </a:r>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Together Jesus, we will give Your Love…</a:t>
            </a:r>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Together Jesus, we will give Your Forgiveness..</a:t>
            </a:r>
            <a:r>
              <a:rPr b="1" i="0" lang="en-US" sz="4400" u="none">
                <a:solidFill>
                  <a:schemeClr val="dk1"/>
                </a:solidFill>
                <a:latin typeface="Calibri"/>
                <a:ea typeface="Calibri"/>
                <a:cs typeface="Calibri"/>
                <a:sym typeface="Calibri"/>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descr="JesusPaiditAll-Theme-Blank.jpg" id="167" name="Shape 167"/>
          <p:cNvPicPr preferRelativeResize="0"/>
          <p:nvPr/>
        </p:nvPicPr>
        <p:blipFill rotWithShape="1">
          <a:blip r:embed="rId3">
            <a:alphaModFix/>
          </a:blip>
          <a:srcRect b="0" l="0" r="0" t="0"/>
          <a:stretch/>
        </p:blipFill>
        <p:spPr>
          <a:xfrm>
            <a:off x="1587" y="0"/>
            <a:ext cx="23407687" cy="13166726"/>
          </a:xfrm>
          <a:prstGeom prst="rect">
            <a:avLst/>
          </a:prstGeom>
          <a:noFill/>
          <a:ln>
            <a:noFill/>
          </a:ln>
        </p:spPr>
      </p:pic>
      <p:sp>
        <p:nvSpPr>
          <p:cNvPr id="168" name="Shape 168"/>
          <p:cNvSpPr txBox="1"/>
          <p:nvPr/>
        </p:nvSpPr>
        <p:spPr>
          <a:xfrm>
            <a:off x="3425825" y="5435600"/>
            <a:ext cx="16538575" cy="2492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7800"/>
              <a:buFont typeface="Bookman Old Style"/>
              <a:buNone/>
            </a:pPr>
            <a:r>
              <a:rPr b="1" i="0" lang="en-US" sz="7800" u="none">
                <a:solidFill>
                  <a:schemeClr val="lt1"/>
                </a:solidFill>
                <a:latin typeface="Bookman Old Style"/>
                <a:ea typeface="Bookman Old Style"/>
                <a:cs typeface="Bookman Old Style"/>
                <a:sym typeface="Bookman Old Style"/>
              </a:rPr>
              <a:t>Love &amp; Forgiveness In Action:</a:t>
            </a:r>
            <a:endParaRPr/>
          </a:p>
          <a:p>
            <a:pPr indent="0" lvl="0" marL="0" marR="0" rtl="0" algn="ctr">
              <a:lnSpc>
                <a:spcPct val="100000"/>
              </a:lnSpc>
              <a:spcBef>
                <a:spcPts val="0"/>
              </a:spcBef>
              <a:spcAft>
                <a:spcPts val="0"/>
              </a:spcAft>
              <a:buClr>
                <a:schemeClr val="lt1"/>
              </a:buClr>
              <a:buSzPts val="7800"/>
              <a:buFont typeface="Bookman Old Style"/>
              <a:buNone/>
            </a:pPr>
            <a:r>
              <a:rPr b="1" i="0" lang="en-US" sz="7800" u="none">
                <a:solidFill>
                  <a:schemeClr val="lt1"/>
                </a:solidFill>
                <a:latin typeface="Bookman Old Style"/>
                <a:ea typeface="Bookman Old Style"/>
                <a:cs typeface="Bookman Old Style"/>
                <a:sym typeface="Bookman Old Style"/>
              </a:rPr>
              <a:t>Father and Son</a:t>
            </a:r>
            <a:endParaRPr/>
          </a:p>
        </p:txBody>
      </p:sp>
      <p:sp>
        <p:nvSpPr>
          <p:cNvPr id="169" name="Shape 169"/>
          <p:cNvSpPr txBox="1"/>
          <p:nvPr/>
        </p:nvSpPr>
        <p:spPr>
          <a:xfrm>
            <a:off x="8763000" y="8558212"/>
            <a:ext cx="6769100" cy="7699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6A6A6"/>
              </a:buClr>
              <a:buSzPts val="4400"/>
              <a:buFont typeface="Avenir"/>
              <a:buNone/>
            </a:pPr>
            <a:r>
              <a:rPr b="0" i="0" lang="en-US" sz="4400" u="none">
                <a:solidFill>
                  <a:srgbClr val="A6A6A6"/>
                </a:solidFill>
                <a:latin typeface="Avenir"/>
                <a:ea typeface="Avenir"/>
                <a:cs typeface="Avenir"/>
                <a:sym typeface="Avenir"/>
              </a:rPr>
              <a:t>Chris Dupre – Movie Clip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descr="CrazyLove-Theme-Blank.jpg" id="174" name="Shape 174"/>
          <p:cNvPicPr preferRelativeResize="0"/>
          <p:nvPr/>
        </p:nvPicPr>
        <p:blipFill rotWithShape="1">
          <a:blip r:embed="rId3">
            <a:alphaModFix/>
          </a:blip>
          <a:srcRect b="0" l="0" r="0" t="0"/>
          <a:stretch/>
        </p:blipFill>
        <p:spPr>
          <a:xfrm>
            <a:off x="1587" y="0"/>
            <a:ext cx="23407687" cy="13166726"/>
          </a:xfrm>
          <a:prstGeom prst="rect">
            <a:avLst/>
          </a:prstGeom>
          <a:noFill/>
          <a:ln>
            <a:noFill/>
          </a:ln>
        </p:spPr>
      </p:pic>
      <p:sp>
        <p:nvSpPr>
          <p:cNvPr id="175" name="Shape 175"/>
          <p:cNvSpPr txBox="1"/>
          <p:nvPr/>
        </p:nvSpPr>
        <p:spPr>
          <a:xfrm>
            <a:off x="6261100" y="3249612"/>
            <a:ext cx="10898187" cy="6783387"/>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His Eyes…</a:t>
            </a:r>
            <a:endParaRPr/>
          </a:p>
          <a:p>
            <a:pPr indent="0" lvl="0" marL="0" marR="0" rtl="0" algn="ctr">
              <a:lnSpc>
                <a:spcPct val="11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His Thoughts…</a:t>
            </a:r>
            <a:endParaRPr/>
          </a:p>
          <a:p>
            <a:pPr indent="0" lvl="0" marL="0" marR="0" rtl="0" algn="ctr">
              <a:lnSpc>
                <a:spcPct val="11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His Words…</a:t>
            </a:r>
            <a:endParaRPr/>
          </a:p>
          <a:p>
            <a:pPr indent="0" lvl="0" marL="0" marR="0" rtl="0" algn="ctr">
              <a:lnSpc>
                <a:spcPct val="11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His Heart…</a:t>
            </a:r>
            <a:endParaRPr/>
          </a:p>
          <a:p>
            <a:pPr indent="0" lvl="0" marL="0" marR="0" rtl="0" algn="ctr">
              <a:lnSpc>
                <a:spcPct val="11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His Grace</a:t>
            </a:r>
            <a:endParaRPr/>
          </a:p>
          <a:p>
            <a:pPr indent="0" lvl="0" marL="0" marR="0" rtl="0" algn="ctr">
              <a:lnSpc>
                <a:spcPct val="11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His Arms of Reconciling Love</a:t>
            </a:r>
            <a:endParaRPr/>
          </a:p>
          <a:p>
            <a:pPr indent="0" lvl="0" marL="0" marR="0" rtl="0" algn="ctr">
              <a:lnSpc>
                <a:spcPct val="11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His New Life</a:t>
            </a:r>
            <a:endParaRPr/>
          </a:p>
          <a:p>
            <a:pPr indent="0" lvl="0" marL="0" marR="0" rtl="0" algn="ctr">
              <a:lnSpc>
                <a:spcPct val="11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Christ in YOU</a:t>
            </a:r>
            <a:endParaRPr/>
          </a:p>
          <a:p>
            <a:pPr indent="0" lvl="0" marL="0" marR="0" rtl="0" algn="ctr">
              <a:lnSpc>
                <a:spcPct val="11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The Hope for the world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pic>
        <p:nvPicPr>
          <p:cNvPr descr="JesusPaiditAll-Theme-Blank.jpg" id="180" name="Shape 180"/>
          <p:cNvPicPr preferRelativeResize="0"/>
          <p:nvPr/>
        </p:nvPicPr>
        <p:blipFill rotWithShape="1">
          <a:blip r:embed="rId3">
            <a:alphaModFix/>
          </a:blip>
          <a:srcRect b="0" l="0" r="0" t="0"/>
          <a:stretch/>
        </p:blipFill>
        <p:spPr>
          <a:xfrm>
            <a:off x="1587" y="0"/>
            <a:ext cx="23407687" cy="13166726"/>
          </a:xfrm>
          <a:prstGeom prst="rect">
            <a:avLst/>
          </a:prstGeom>
          <a:noFill/>
          <a:ln>
            <a:noFill/>
          </a:ln>
        </p:spPr>
      </p:pic>
      <p:sp>
        <p:nvSpPr>
          <p:cNvPr id="181" name="Shape 181"/>
          <p:cNvSpPr txBox="1"/>
          <p:nvPr/>
        </p:nvSpPr>
        <p:spPr>
          <a:xfrm>
            <a:off x="3425825" y="5892800"/>
            <a:ext cx="16538575" cy="14462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8800"/>
              <a:buFont typeface="Bookman Old Style"/>
              <a:buNone/>
            </a:pPr>
            <a:r>
              <a:rPr b="1" i="0" lang="en-US" sz="8800" u="none">
                <a:solidFill>
                  <a:schemeClr val="lt1"/>
                </a:solidFill>
                <a:latin typeface="Bookman Old Style"/>
                <a:ea typeface="Bookman Old Style"/>
                <a:cs typeface="Bookman Old Style"/>
                <a:sym typeface="Bookman Old Style"/>
              </a:rPr>
              <a:t>“Did you learn to love?”</a:t>
            </a:r>
            <a:endParaRPr/>
          </a:p>
        </p:txBody>
      </p:sp>
      <p:sp>
        <p:nvSpPr>
          <p:cNvPr id="182" name="Shape 182"/>
          <p:cNvSpPr txBox="1"/>
          <p:nvPr/>
        </p:nvSpPr>
        <p:spPr>
          <a:xfrm>
            <a:off x="10653712" y="8591550"/>
            <a:ext cx="2692400" cy="7080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6A6A6"/>
              </a:buClr>
              <a:buSzPts val="4000"/>
              <a:buFont typeface="Avenir"/>
              <a:buNone/>
            </a:pPr>
            <a:r>
              <a:rPr b="0" i="0" lang="en-US" sz="4000" u="none">
                <a:solidFill>
                  <a:srgbClr val="A6A6A6"/>
                </a:solidFill>
                <a:latin typeface="Avenir"/>
                <a:ea typeface="Avenir"/>
                <a:cs typeface="Avenir"/>
                <a:sym typeface="Avenir"/>
              </a:rPr>
              <a:t>Bob Jones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pic>
        <p:nvPicPr>
          <p:cNvPr descr="CrazyLove-Theme-Blank.jpg" id="187" name="Shape 187"/>
          <p:cNvPicPr preferRelativeResize="0"/>
          <p:nvPr/>
        </p:nvPicPr>
        <p:blipFill rotWithShape="1">
          <a:blip r:embed="rId3">
            <a:alphaModFix/>
          </a:blip>
          <a:srcRect b="0" l="0" r="0" t="0"/>
          <a:stretch/>
        </p:blipFill>
        <p:spPr>
          <a:xfrm>
            <a:off x="0" y="0"/>
            <a:ext cx="23407687" cy="13166726"/>
          </a:xfrm>
          <a:prstGeom prst="rect">
            <a:avLst/>
          </a:prstGeom>
          <a:noFill/>
          <a:ln>
            <a:noFill/>
          </a:ln>
        </p:spPr>
      </p:pic>
      <p:sp>
        <p:nvSpPr>
          <p:cNvPr id="188" name="Shape 188"/>
          <p:cNvSpPr txBox="1"/>
          <p:nvPr/>
        </p:nvSpPr>
        <p:spPr>
          <a:xfrm>
            <a:off x="5995987" y="2865437"/>
            <a:ext cx="12344400" cy="75406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As You Are…Jesus</a:t>
            </a:r>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So am I</a:t>
            </a:r>
            <a:endParaRPr/>
          </a:p>
          <a:p>
            <a:pPr indent="0" lvl="0" marL="0" marR="0" rtl="0" algn="ctr">
              <a:lnSpc>
                <a:spcPct val="100000"/>
              </a:lnSpc>
              <a:spcBef>
                <a:spcPts val="0"/>
              </a:spcBef>
              <a:spcAft>
                <a:spcPts val="0"/>
              </a:spcAft>
              <a:buClr>
                <a:schemeClr val="dk1"/>
              </a:buClr>
              <a:buSzPts val="4400"/>
              <a:buFont typeface="Calibri"/>
              <a:buNone/>
            </a:pPr>
            <a:r>
              <a:t/>
            </a:r>
            <a:endParaRPr b="1" i="0" sz="4400" u="none">
              <a:solidFill>
                <a:schemeClr val="dk1"/>
              </a:solidFill>
              <a:latin typeface="Bookman Old Style"/>
              <a:ea typeface="Bookman Old Style"/>
              <a:cs typeface="Bookman Old Style"/>
              <a:sym typeface="Bookman Old Style"/>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I know and believe…</a:t>
            </a:r>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“As the Father has sent You (Jesus)…</a:t>
            </a:r>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You (also) have sent me…”</a:t>
            </a:r>
            <a:endParaRPr/>
          </a:p>
          <a:p>
            <a:pPr indent="0" lvl="0" marL="0" marR="0" rtl="0" algn="ctr">
              <a:lnSpc>
                <a:spcPct val="100000"/>
              </a:lnSpc>
              <a:spcBef>
                <a:spcPts val="0"/>
              </a:spcBef>
              <a:spcAft>
                <a:spcPts val="0"/>
              </a:spcAft>
              <a:buClr>
                <a:schemeClr val="dk1"/>
              </a:buClr>
              <a:buSzPts val="4400"/>
              <a:buFont typeface="Calibri"/>
              <a:buNone/>
            </a:pPr>
            <a:r>
              <a:t/>
            </a:r>
            <a:endParaRPr b="1" i="0" sz="4400" u="none">
              <a:solidFill>
                <a:schemeClr val="dk1"/>
              </a:solidFill>
              <a:latin typeface="Bookman Old Style"/>
              <a:ea typeface="Bookman Old Style"/>
              <a:cs typeface="Bookman Old Style"/>
              <a:sym typeface="Bookman Old Style"/>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To Become Your Love…</a:t>
            </a:r>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To Manifest Your Forgiveness…</a:t>
            </a:r>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&amp;</a:t>
            </a:r>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To Give Your Life…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pic>
        <p:nvPicPr>
          <p:cNvPr descr="CrazyLove-Verse.jpg" id="193" name="Shape 193"/>
          <p:cNvPicPr preferRelativeResize="0"/>
          <p:nvPr/>
        </p:nvPicPr>
        <p:blipFill rotWithShape="1">
          <a:blip r:embed="rId3">
            <a:alphaModFix/>
          </a:blip>
          <a:srcRect b="0" l="0" r="0" t="0"/>
          <a:stretch/>
        </p:blipFill>
        <p:spPr>
          <a:xfrm>
            <a:off x="1587" y="0"/>
            <a:ext cx="23407687" cy="131667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pic>
        <p:nvPicPr>
          <p:cNvPr descr="JesusPaiditAll-Back1.jpg" id="198" name="Shape 198"/>
          <p:cNvPicPr preferRelativeResize="0"/>
          <p:nvPr/>
        </p:nvPicPr>
        <p:blipFill rotWithShape="1">
          <a:blip r:embed="rId3">
            <a:alphaModFix/>
          </a:blip>
          <a:srcRect b="0" l="0" r="0" t="0"/>
          <a:stretch/>
        </p:blipFill>
        <p:spPr>
          <a:xfrm>
            <a:off x="1587" y="0"/>
            <a:ext cx="23407687" cy="131667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pic>
        <p:nvPicPr>
          <p:cNvPr descr="CrazyLove-Theme-Blank.jpg" id="93" name="Shape 93"/>
          <p:cNvPicPr preferRelativeResize="0"/>
          <p:nvPr/>
        </p:nvPicPr>
        <p:blipFill rotWithShape="1">
          <a:blip r:embed="rId3">
            <a:alphaModFix/>
          </a:blip>
          <a:srcRect b="0" l="0" r="0" t="0"/>
          <a:stretch/>
        </p:blipFill>
        <p:spPr>
          <a:xfrm>
            <a:off x="1587" y="0"/>
            <a:ext cx="23407687" cy="13166726"/>
          </a:xfrm>
          <a:prstGeom prst="rect">
            <a:avLst/>
          </a:prstGeom>
          <a:noFill/>
          <a:ln>
            <a:noFill/>
          </a:ln>
        </p:spPr>
      </p:pic>
      <p:sp>
        <p:nvSpPr>
          <p:cNvPr id="94" name="Shape 94"/>
          <p:cNvSpPr txBox="1"/>
          <p:nvPr/>
        </p:nvSpPr>
        <p:spPr>
          <a:xfrm>
            <a:off x="6261100" y="4213225"/>
            <a:ext cx="10898187" cy="3416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400"/>
              <a:buFont typeface="Bookman Old Style"/>
              <a:buNone/>
            </a:pPr>
            <a:r>
              <a:rPr b="1" i="0" lang="en-US" sz="5400" u="none" cap="none" strike="noStrike">
                <a:solidFill>
                  <a:schemeClr val="dk1"/>
                </a:solidFill>
                <a:latin typeface="Bookman Old Style"/>
                <a:ea typeface="Bookman Old Style"/>
                <a:cs typeface="Bookman Old Style"/>
                <a:sym typeface="Bookman Old Style"/>
              </a:rPr>
              <a:t>Do You “Know” </a:t>
            </a:r>
            <a:endParaRPr/>
          </a:p>
          <a:p>
            <a:pPr indent="0" lvl="0" marL="0" marR="0" rtl="0" algn="ctr">
              <a:lnSpc>
                <a:spcPct val="100000"/>
              </a:lnSpc>
              <a:spcBef>
                <a:spcPts val="0"/>
              </a:spcBef>
              <a:spcAft>
                <a:spcPts val="0"/>
              </a:spcAft>
              <a:buClr>
                <a:schemeClr val="dk1"/>
              </a:buClr>
              <a:buSzPts val="5400"/>
              <a:buFont typeface="Bookman Old Style"/>
              <a:buNone/>
            </a:pPr>
            <a:r>
              <a:rPr b="1" i="0" lang="en-US" sz="5400" u="none" cap="none" strike="noStrike">
                <a:solidFill>
                  <a:schemeClr val="dk1"/>
                </a:solidFill>
                <a:latin typeface="Bookman Old Style"/>
                <a:ea typeface="Bookman Old Style"/>
                <a:cs typeface="Bookman Old Style"/>
                <a:sym typeface="Bookman Old Style"/>
              </a:rPr>
              <a:t>The Love &amp; Forgiveness </a:t>
            </a:r>
            <a:endParaRPr/>
          </a:p>
          <a:p>
            <a:pPr indent="0" lvl="0" marL="0" marR="0" rtl="0" algn="ctr">
              <a:lnSpc>
                <a:spcPct val="100000"/>
              </a:lnSpc>
              <a:spcBef>
                <a:spcPts val="0"/>
              </a:spcBef>
              <a:spcAft>
                <a:spcPts val="0"/>
              </a:spcAft>
              <a:buClr>
                <a:schemeClr val="dk1"/>
              </a:buClr>
              <a:buSzPts val="5400"/>
              <a:buFont typeface="Bookman Old Style"/>
              <a:buNone/>
            </a:pPr>
            <a:r>
              <a:rPr b="1" i="0" lang="en-US" sz="5400" u="none" cap="none" strike="noStrike">
                <a:solidFill>
                  <a:schemeClr val="dk1"/>
                </a:solidFill>
                <a:latin typeface="Bookman Old Style"/>
                <a:ea typeface="Bookman Old Style"/>
                <a:cs typeface="Bookman Old Style"/>
                <a:sym typeface="Bookman Old Style"/>
              </a:rPr>
              <a:t>Of</a:t>
            </a:r>
            <a:endParaRPr/>
          </a:p>
          <a:p>
            <a:pPr indent="0" lvl="0" marL="0" marR="0" rtl="0" algn="ctr">
              <a:lnSpc>
                <a:spcPct val="100000"/>
              </a:lnSpc>
              <a:spcBef>
                <a:spcPts val="0"/>
              </a:spcBef>
              <a:spcAft>
                <a:spcPts val="0"/>
              </a:spcAft>
              <a:buClr>
                <a:schemeClr val="dk1"/>
              </a:buClr>
              <a:buSzPts val="5400"/>
              <a:buFont typeface="Bookman Old Style"/>
              <a:buNone/>
            </a:pPr>
            <a:r>
              <a:rPr b="1" i="0" lang="en-US" sz="5400" u="none" cap="none" strike="noStrike">
                <a:solidFill>
                  <a:schemeClr val="dk1"/>
                </a:solidFill>
                <a:latin typeface="Bookman Old Style"/>
                <a:ea typeface="Bookman Old Style"/>
                <a:cs typeface="Bookman Old Style"/>
                <a:sym typeface="Bookman Old Style"/>
              </a:rPr>
              <a:t>Jesus Christ?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descr="JesusPaiditAll-Back2.jpg" id="99" name="Shape 99"/>
          <p:cNvPicPr preferRelativeResize="0"/>
          <p:nvPr/>
        </p:nvPicPr>
        <p:blipFill rotWithShape="1">
          <a:blip r:embed="rId3">
            <a:alphaModFix/>
          </a:blip>
          <a:srcRect b="0" l="0" r="0" t="0"/>
          <a:stretch/>
        </p:blipFill>
        <p:spPr>
          <a:xfrm>
            <a:off x="1587" y="0"/>
            <a:ext cx="23407687" cy="13166726"/>
          </a:xfrm>
          <a:prstGeom prst="rect">
            <a:avLst/>
          </a:prstGeom>
          <a:noFill/>
          <a:ln>
            <a:noFill/>
          </a:ln>
        </p:spPr>
      </p:pic>
      <p:sp>
        <p:nvSpPr>
          <p:cNvPr id="100" name="Shape 100"/>
          <p:cNvSpPr txBox="1"/>
          <p:nvPr/>
        </p:nvSpPr>
        <p:spPr>
          <a:xfrm>
            <a:off x="4016375" y="3130550"/>
            <a:ext cx="16184562" cy="72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4100" u="none">
              <a:solidFill>
                <a:schemeClr val="dk1"/>
              </a:solidFill>
              <a:latin typeface="Calibri"/>
              <a:ea typeface="Calibri"/>
              <a:cs typeface="Calibri"/>
              <a:sym typeface="Calibri"/>
            </a:endParaRPr>
          </a:p>
        </p:txBody>
      </p:sp>
      <p:sp>
        <p:nvSpPr>
          <p:cNvPr id="101" name="Shape 101"/>
          <p:cNvSpPr txBox="1"/>
          <p:nvPr/>
        </p:nvSpPr>
        <p:spPr>
          <a:xfrm>
            <a:off x="3308350" y="4316412"/>
            <a:ext cx="17159287" cy="5595937"/>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rgbClr val="DDD9C3"/>
              </a:buClr>
              <a:buSzPts val="5300"/>
              <a:buFont typeface="Avenir"/>
              <a:buNone/>
            </a:pPr>
            <a:r>
              <a:rPr b="1" baseline="30000" i="0" lang="en-US" sz="5300" u="none">
                <a:solidFill>
                  <a:srgbClr val="DDD9C3"/>
                </a:solidFill>
                <a:latin typeface="Avenir"/>
                <a:ea typeface="Avenir"/>
                <a:cs typeface="Avenir"/>
                <a:sym typeface="Avenir"/>
              </a:rPr>
              <a:t>12 </a:t>
            </a:r>
            <a:r>
              <a:rPr b="1" i="0" lang="en-US" sz="5300" u="none">
                <a:solidFill>
                  <a:srgbClr val="DDD9C3"/>
                </a:solidFill>
                <a:latin typeface="Avenir"/>
                <a:ea typeface="Avenir"/>
                <a:cs typeface="Avenir"/>
                <a:sym typeface="Avenir"/>
              </a:rPr>
              <a:t>When Adam sinned, the entire world was affected. Sin entered human experience, and death was the result. And so death followed this sin, casting its shadow over all humanity, because all have sinned.</a:t>
            </a:r>
            <a:endParaRPr/>
          </a:p>
          <a:p>
            <a:pPr indent="0" lvl="0" marL="0" marR="0" rtl="0" algn="l">
              <a:lnSpc>
                <a:spcPct val="100000"/>
              </a:lnSpc>
              <a:spcBef>
                <a:spcPts val="0"/>
              </a:spcBef>
              <a:spcAft>
                <a:spcPts val="0"/>
              </a:spcAft>
              <a:buClr>
                <a:schemeClr val="dk1"/>
              </a:buClr>
              <a:buSzPts val="4100"/>
              <a:buFont typeface="Calibri"/>
              <a:buNone/>
            </a:pPr>
            <a:r>
              <a:t/>
            </a:r>
            <a:endParaRPr b="1" i="0" sz="4100" u="none">
              <a:solidFill>
                <a:srgbClr val="DDD9C3"/>
              </a:solidFill>
              <a:latin typeface="Bookman Old Style"/>
              <a:ea typeface="Bookman Old Style"/>
              <a:cs typeface="Bookman Old Style"/>
              <a:sym typeface="Bookman Old Style"/>
            </a:endParaRPr>
          </a:p>
          <a:p>
            <a:pPr indent="0" lvl="0" marL="0" marR="0" rtl="0" algn="l">
              <a:lnSpc>
                <a:spcPct val="100000"/>
              </a:lnSpc>
              <a:spcBef>
                <a:spcPts val="0"/>
              </a:spcBef>
              <a:spcAft>
                <a:spcPts val="0"/>
              </a:spcAft>
              <a:buNone/>
            </a:pPr>
            <a:r>
              <a:t/>
            </a:r>
            <a:endParaRPr b="1" i="0" sz="4100" u="none">
              <a:solidFill>
                <a:srgbClr val="DDD9C3"/>
              </a:solidFill>
              <a:latin typeface="Bookman Old Style"/>
              <a:ea typeface="Bookman Old Style"/>
              <a:cs typeface="Bookman Old Style"/>
              <a:sym typeface="Bookman Old Style"/>
            </a:endParaRPr>
          </a:p>
        </p:txBody>
      </p:sp>
      <p:sp>
        <p:nvSpPr>
          <p:cNvPr id="102" name="Shape 102"/>
          <p:cNvSpPr txBox="1"/>
          <p:nvPr/>
        </p:nvSpPr>
        <p:spPr>
          <a:xfrm>
            <a:off x="2746375" y="11431587"/>
            <a:ext cx="17956212" cy="8302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6A6A6"/>
              </a:buClr>
              <a:buSzPts val="4800"/>
              <a:buFont typeface="Avenir"/>
              <a:buNone/>
            </a:pPr>
            <a:r>
              <a:rPr b="0" i="0" lang="en-US" sz="4800" u="none">
                <a:solidFill>
                  <a:srgbClr val="A6A6A6"/>
                </a:solidFill>
                <a:latin typeface="Avenir"/>
                <a:ea typeface="Avenir"/>
                <a:cs typeface="Avenir"/>
                <a:sym typeface="Avenir"/>
              </a:rPr>
              <a:t>Romans 5:12 (TPT)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descr="JesusPaiditAll-Back2.jpg" id="107" name="Shape 107"/>
          <p:cNvPicPr preferRelativeResize="0"/>
          <p:nvPr/>
        </p:nvPicPr>
        <p:blipFill rotWithShape="1">
          <a:blip r:embed="rId3">
            <a:alphaModFix/>
          </a:blip>
          <a:srcRect b="0" l="0" r="0" t="0"/>
          <a:stretch/>
        </p:blipFill>
        <p:spPr>
          <a:xfrm>
            <a:off x="1587" y="0"/>
            <a:ext cx="23407687" cy="13166726"/>
          </a:xfrm>
          <a:prstGeom prst="rect">
            <a:avLst/>
          </a:prstGeom>
          <a:noFill/>
          <a:ln>
            <a:noFill/>
          </a:ln>
        </p:spPr>
      </p:pic>
      <p:sp>
        <p:nvSpPr>
          <p:cNvPr id="108" name="Shape 108"/>
          <p:cNvSpPr txBox="1"/>
          <p:nvPr/>
        </p:nvSpPr>
        <p:spPr>
          <a:xfrm>
            <a:off x="4016375" y="3130550"/>
            <a:ext cx="16184562" cy="72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4100" u="none">
              <a:solidFill>
                <a:schemeClr val="dk1"/>
              </a:solidFill>
              <a:latin typeface="Calibri"/>
              <a:ea typeface="Calibri"/>
              <a:cs typeface="Calibri"/>
              <a:sym typeface="Calibri"/>
            </a:endParaRPr>
          </a:p>
        </p:txBody>
      </p:sp>
      <p:sp>
        <p:nvSpPr>
          <p:cNvPr id="109" name="Shape 109"/>
          <p:cNvSpPr txBox="1"/>
          <p:nvPr/>
        </p:nvSpPr>
        <p:spPr>
          <a:xfrm>
            <a:off x="3308350" y="2865437"/>
            <a:ext cx="16892587" cy="719455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rgbClr val="DDD9C3"/>
              </a:buClr>
              <a:buSzPts val="5100"/>
              <a:buFont typeface="Avenir"/>
              <a:buNone/>
            </a:pPr>
            <a:r>
              <a:rPr b="1" baseline="30000" i="0" lang="en-US" sz="5100" u="none">
                <a:solidFill>
                  <a:srgbClr val="DDD9C3"/>
                </a:solidFill>
                <a:latin typeface="Avenir"/>
                <a:ea typeface="Avenir"/>
                <a:cs typeface="Avenir"/>
                <a:sym typeface="Avenir"/>
              </a:rPr>
              <a:t>8 </a:t>
            </a:r>
            <a:r>
              <a:rPr b="0" i="0" lang="en-US" sz="5100" u="none">
                <a:solidFill>
                  <a:srgbClr val="DDD9C3"/>
                </a:solidFill>
                <a:latin typeface="Avenir"/>
                <a:ea typeface="Avenir"/>
                <a:cs typeface="Avenir"/>
                <a:sym typeface="Avenir"/>
              </a:rPr>
              <a:t>But Christ proved God’s passionate love for us by dying in our place while we were still lost and ungodly!  </a:t>
            </a:r>
            <a:endParaRPr/>
          </a:p>
          <a:p>
            <a:pPr indent="0" lvl="0" marL="0" marR="0" rtl="0" algn="ctr">
              <a:lnSpc>
                <a:spcPct val="130000"/>
              </a:lnSpc>
              <a:spcBef>
                <a:spcPts val="0"/>
              </a:spcBef>
              <a:spcAft>
                <a:spcPts val="0"/>
              </a:spcAft>
              <a:buClr>
                <a:srgbClr val="DDD9C3"/>
              </a:buClr>
              <a:buSzPts val="5100"/>
              <a:buFont typeface="Avenir"/>
              <a:buNone/>
            </a:pPr>
            <a:r>
              <a:rPr b="1" baseline="30000" i="0" lang="en-US" sz="5100" u="none">
                <a:solidFill>
                  <a:srgbClr val="DDD9C3"/>
                </a:solidFill>
                <a:latin typeface="Avenir"/>
                <a:ea typeface="Avenir"/>
                <a:cs typeface="Avenir"/>
                <a:sym typeface="Avenir"/>
              </a:rPr>
              <a:t>9 </a:t>
            </a:r>
            <a:r>
              <a:rPr b="0" i="0" lang="en-US" sz="5100" u="none">
                <a:solidFill>
                  <a:srgbClr val="DDD9C3"/>
                </a:solidFill>
                <a:latin typeface="Avenir"/>
                <a:ea typeface="Avenir"/>
                <a:cs typeface="Avenir"/>
                <a:sym typeface="Avenir"/>
              </a:rPr>
              <a:t>And there is still much more to say of his unfailing love for us! For through the blood of Jesus we have heard the powerful declaration, “You are now righteous in my sight.” And because of the sacrifice of Jesus, you will never experience the wrath of God. </a:t>
            </a:r>
            <a:endParaRPr/>
          </a:p>
        </p:txBody>
      </p:sp>
      <p:sp>
        <p:nvSpPr>
          <p:cNvPr id="110" name="Shape 110"/>
          <p:cNvSpPr txBox="1"/>
          <p:nvPr/>
        </p:nvSpPr>
        <p:spPr>
          <a:xfrm>
            <a:off x="2746375" y="11431587"/>
            <a:ext cx="17956212" cy="8302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6A6A6"/>
              </a:buClr>
              <a:buSzPts val="4800"/>
              <a:buFont typeface="Avenir"/>
              <a:buNone/>
            </a:pPr>
            <a:r>
              <a:rPr b="0" i="0" lang="en-US" sz="4800" u="none">
                <a:solidFill>
                  <a:srgbClr val="A6A6A6"/>
                </a:solidFill>
                <a:latin typeface="Avenir"/>
                <a:ea typeface="Avenir"/>
                <a:cs typeface="Avenir"/>
                <a:sym typeface="Avenir"/>
              </a:rPr>
              <a:t>Romans 5:8-9 (TPT)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descr="CrazyLove-Theme-Blank.jpg" id="115" name="Shape 115"/>
          <p:cNvPicPr preferRelativeResize="0"/>
          <p:nvPr/>
        </p:nvPicPr>
        <p:blipFill rotWithShape="1">
          <a:blip r:embed="rId3">
            <a:alphaModFix/>
          </a:blip>
          <a:srcRect b="0" l="0" r="0" t="0"/>
          <a:stretch/>
        </p:blipFill>
        <p:spPr>
          <a:xfrm>
            <a:off x="1587" y="0"/>
            <a:ext cx="23407687" cy="13166726"/>
          </a:xfrm>
          <a:prstGeom prst="rect">
            <a:avLst/>
          </a:prstGeom>
          <a:noFill/>
          <a:ln>
            <a:noFill/>
          </a:ln>
        </p:spPr>
      </p:pic>
      <p:sp>
        <p:nvSpPr>
          <p:cNvPr id="116" name="Shape 116"/>
          <p:cNvSpPr txBox="1"/>
          <p:nvPr/>
        </p:nvSpPr>
        <p:spPr>
          <a:xfrm>
            <a:off x="6762750" y="3308350"/>
            <a:ext cx="9982200" cy="61864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I Need YOU… Jesus</a:t>
            </a:r>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(And YOU Want Me!)</a:t>
            </a:r>
            <a:endParaRPr/>
          </a:p>
          <a:p>
            <a:pPr indent="0" lvl="0" marL="0" marR="0" rtl="0" algn="l">
              <a:lnSpc>
                <a:spcPct val="100000"/>
              </a:lnSpc>
              <a:spcBef>
                <a:spcPts val="0"/>
              </a:spcBef>
              <a:spcAft>
                <a:spcPts val="0"/>
              </a:spcAft>
              <a:buClr>
                <a:schemeClr val="dk1"/>
              </a:buClr>
              <a:buSzPts val="4400"/>
              <a:buFont typeface="Calibri"/>
              <a:buNone/>
            </a:pPr>
            <a:r>
              <a:t/>
            </a:r>
            <a:endParaRPr b="1" i="0" sz="4400" u="none">
              <a:solidFill>
                <a:schemeClr val="dk1"/>
              </a:solidFill>
              <a:latin typeface="Bookman Old Style"/>
              <a:ea typeface="Bookman Old Style"/>
              <a:cs typeface="Bookman Old Style"/>
              <a:sym typeface="Bookman Old Style"/>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I need Your Life…</a:t>
            </a:r>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I need Your Love…</a:t>
            </a:r>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I need Your Forgiveness…</a:t>
            </a:r>
            <a:endParaRPr/>
          </a:p>
          <a:p>
            <a:pPr indent="0" lvl="0" marL="0" marR="0" rtl="0" algn="ctr">
              <a:lnSpc>
                <a:spcPct val="100000"/>
              </a:lnSpc>
              <a:spcBef>
                <a:spcPts val="0"/>
              </a:spcBef>
              <a:spcAft>
                <a:spcPts val="0"/>
              </a:spcAft>
              <a:buClr>
                <a:schemeClr val="dk1"/>
              </a:buClr>
              <a:buSzPts val="4400"/>
              <a:buFont typeface="Calibri"/>
              <a:buNone/>
            </a:pPr>
            <a:r>
              <a:t/>
            </a:r>
            <a:endParaRPr b="1" i="0" sz="4400" u="none">
              <a:solidFill>
                <a:schemeClr val="dk1"/>
              </a:solidFill>
              <a:latin typeface="Bookman Old Style"/>
              <a:ea typeface="Bookman Old Style"/>
              <a:cs typeface="Bookman Old Style"/>
              <a:sym typeface="Bookman Old Style"/>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I know you want me…</a:t>
            </a:r>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And today I want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descr="JesusPaiditAll-Back2.jpg" id="121" name="Shape 121"/>
          <p:cNvPicPr preferRelativeResize="0"/>
          <p:nvPr/>
        </p:nvPicPr>
        <p:blipFill rotWithShape="1">
          <a:blip r:embed="rId3">
            <a:alphaModFix/>
          </a:blip>
          <a:srcRect b="0" l="0" r="0" t="0"/>
          <a:stretch/>
        </p:blipFill>
        <p:spPr>
          <a:xfrm>
            <a:off x="1587" y="0"/>
            <a:ext cx="23407687" cy="13166726"/>
          </a:xfrm>
          <a:prstGeom prst="rect">
            <a:avLst/>
          </a:prstGeom>
          <a:noFill/>
          <a:ln>
            <a:noFill/>
          </a:ln>
        </p:spPr>
      </p:pic>
      <p:sp>
        <p:nvSpPr>
          <p:cNvPr id="122" name="Shape 122"/>
          <p:cNvSpPr txBox="1"/>
          <p:nvPr/>
        </p:nvSpPr>
        <p:spPr>
          <a:xfrm>
            <a:off x="3632200" y="2713037"/>
            <a:ext cx="16155986" cy="7453312"/>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DDD9C3"/>
              </a:buClr>
              <a:buSzPts val="5000"/>
              <a:buFont typeface="Avenir"/>
              <a:buNone/>
            </a:pPr>
            <a:r>
              <a:rPr b="1" baseline="30000" i="0" lang="en-US" sz="5000" u="none">
                <a:solidFill>
                  <a:srgbClr val="DDD9C3"/>
                </a:solidFill>
                <a:latin typeface="Avenir"/>
                <a:ea typeface="Avenir"/>
                <a:cs typeface="Avenir"/>
                <a:sym typeface="Avenir"/>
              </a:rPr>
              <a:t>20 </a:t>
            </a:r>
            <a:r>
              <a:rPr b="0" i="0" lang="en-US" sz="5000" u="none">
                <a:solidFill>
                  <a:srgbClr val="DDD9C3"/>
                </a:solidFill>
                <a:latin typeface="Avenir"/>
                <a:ea typeface="Avenir"/>
                <a:cs typeface="Avenir"/>
                <a:sym typeface="Avenir"/>
              </a:rPr>
              <a:t>“My old identity has been co-crucified with Messiah and no longer lives; </a:t>
            </a:r>
            <a:r>
              <a:rPr b="0" i="1" lang="en-US" sz="5000" u="none">
                <a:solidFill>
                  <a:srgbClr val="DDD9C3"/>
                </a:solidFill>
                <a:latin typeface="Avenir"/>
                <a:ea typeface="Avenir"/>
                <a:cs typeface="Avenir"/>
                <a:sym typeface="Avenir"/>
              </a:rPr>
              <a:t>for the nails of his cross crucified me with him</a:t>
            </a:r>
            <a:r>
              <a:rPr b="0" i="0" lang="en-US" sz="5000" u="none">
                <a:solidFill>
                  <a:srgbClr val="DDD9C3"/>
                </a:solidFill>
                <a:latin typeface="Avenir"/>
                <a:ea typeface="Avenir"/>
                <a:cs typeface="Avenir"/>
                <a:sym typeface="Avenir"/>
              </a:rPr>
              <a:t>. And now the essence of this new life is no longer mine, for the Anointed One lives his life through me—</a:t>
            </a:r>
            <a:r>
              <a:rPr b="0" i="1" lang="en-US" sz="5000" u="none">
                <a:solidFill>
                  <a:srgbClr val="DDD9C3"/>
                </a:solidFill>
                <a:latin typeface="Avenir"/>
                <a:ea typeface="Avenir"/>
                <a:cs typeface="Avenir"/>
                <a:sym typeface="Avenir"/>
              </a:rPr>
              <a:t>we live in union as one</a:t>
            </a:r>
            <a:r>
              <a:rPr b="0" i="0" lang="en-US" sz="5000" u="none">
                <a:solidFill>
                  <a:srgbClr val="DDD9C3"/>
                </a:solidFill>
                <a:latin typeface="Avenir"/>
                <a:ea typeface="Avenir"/>
                <a:cs typeface="Avenir"/>
                <a:sym typeface="Avenir"/>
              </a:rPr>
              <a:t>! My new life is empowered by the faith of the Son of God who loves me so much that he gave himself for me, and dispenses his life into mine!</a:t>
            </a:r>
            <a:endParaRPr/>
          </a:p>
        </p:txBody>
      </p:sp>
      <p:sp>
        <p:nvSpPr>
          <p:cNvPr id="123" name="Shape 123"/>
          <p:cNvSpPr txBox="1"/>
          <p:nvPr/>
        </p:nvSpPr>
        <p:spPr>
          <a:xfrm>
            <a:off x="2835275" y="11312525"/>
            <a:ext cx="17838737" cy="7699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6A6A6"/>
              </a:buClr>
              <a:buSzPts val="4400"/>
              <a:buFont typeface="Avenir"/>
              <a:buNone/>
            </a:pPr>
            <a:r>
              <a:rPr b="0" i="0" lang="en-US" sz="4400" u="none">
                <a:solidFill>
                  <a:srgbClr val="A6A6A6"/>
                </a:solidFill>
                <a:latin typeface="Avenir"/>
                <a:ea typeface="Avenir"/>
                <a:cs typeface="Avenir"/>
                <a:sym typeface="Avenir"/>
              </a:rPr>
              <a:t>Galatians 2:20 (TPT)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descr="CrazyLove-Theme-Blank.jpg" id="128" name="Shape 128"/>
          <p:cNvPicPr preferRelativeResize="0"/>
          <p:nvPr/>
        </p:nvPicPr>
        <p:blipFill rotWithShape="1">
          <a:blip r:embed="rId3">
            <a:alphaModFix/>
          </a:blip>
          <a:srcRect b="0" l="0" r="0" t="0"/>
          <a:stretch/>
        </p:blipFill>
        <p:spPr>
          <a:xfrm>
            <a:off x="1587" y="0"/>
            <a:ext cx="23407687" cy="13166726"/>
          </a:xfrm>
          <a:prstGeom prst="rect">
            <a:avLst/>
          </a:prstGeom>
          <a:noFill/>
          <a:ln>
            <a:noFill/>
          </a:ln>
        </p:spPr>
      </p:pic>
      <p:sp>
        <p:nvSpPr>
          <p:cNvPr id="129" name="Shape 129"/>
          <p:cNvSpPr txBox="1"/>
          <p:nvPr/>
        </p:nvSpPr>
        <p:spPr>
          <a:xfrm>
            <a:off x="6762750" y="3840162"/>
            <a:ext cx="9982200" cy="41544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I Receive YOU… Jesus</a:t>
            </a:r>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(I Believe in YOU… Jesus)</a:t>
            </a:r>
            <a:endParaRPr/>
          </a:p>
          <a:p>
            <a:pPr indent="0" lvl="0" marL="0" marR="0" rtl="0" algn="l">
              <a:lnSpc>
                <a:spcPct val="100000"/>
              </a:lnSpc>
              <a:spcBef>
                <a:spcPts val="0"/>
              </a:spcBef>
              <a:spcAft>
                <a:spcPts val="0"/>
              </a:spcAft>
              <a:buClr>
                <a:schemeClr val="dk1"/>
              </a:buClr>
              <a:buSzPts val="4400"/>
              <a:buFont typeface="Calibri"/>
              <a:buNone/>
            </a:pPr>
            <a:r>
              <a:t/>
            </a:r>
            <a:endParaRPr b="1" i="0" sz="4400" u="none">
              <a:solidFill>
                <a:schemeClr val="dk1"/>
              </a:solidFill>
              <a:latin typeface="Bookman Old Style"/>
              <a:ea typeface="Bookman Old Style"/>
              <a:cs typeface="Bookman Old Style"/>
              <a:sym typeface="Bookman Old Style"/>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You are my Life…</a:t>
            </a:r>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You are my Love…</a:t>
            </a:r>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You are my Forgiveness..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pic>
        <p:nvPicPr>
          <p:cNvPr descr="JesusPaiditAll-Back2.jpg" id="134" name="Shape 134"/>
          <p:cNvPicPr preferRelativeResize="0"/>
          <p:nvPr/>
        </p:nvPicPr>
        <p:blipFill rotWithShape="1">
          <a:blip r:embed="rId3">
            <a:alphaModFix/>
          </a:blip>
          <a:srcRect b="0" l="0" r="0" t="0"/>
          <a:stretch/>
        </p:blipFill>
        <p:spPr>
          <a:xfrm>
            <a:off x="1587" y="0"/>
            <a:ext cx="23407687" cy="13166726"/>
          </a:xfrm>
          <a:prstGeom prst="rect">
            <a:avLst/>
          </a:prstGeom>
          <a:noFill/>
          <a:ln>
            <a:noFill/>
          </a:ln>
        </p:spPr>
      </p:pic>
      <p:sp>
        <p:nvSpPr>
          <p:cNvPr id="135" name="Shape 135"/>
          <p:cNvSpPr txBox="1"/>
          <p:nvPr/>
        </p:nvSpPr>
        <p:spPr>
          <a:xfrm>
            <a:off x="3721100" y="2724150"/>
            <a:ext cx="16036925" cy="7453312"/>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DDD9C3"/>
              </a:buClr>
              <a:buSzPts val="5000"/>
              <a:buFont typeface="Avenir"/>
              <a:buNone/>
            </a:pPr>
            <a:r>
              <a:rPr b="0" baseline="30000" i="0" lang="en-US" sz="5000" u="none">
                <a:solidFill>
                  <a:srgbClr val="DDD9C3"/>
                </a:solidFill>
                <a:latin typeface="Avenir"/>
                <a:ea typeface="Avenir"/>
                <a:cs typeface="Avenir"/>
                <a:sym typeface="Avenir"/>
              </a:rPr>
              <a:t>11 </a:t>
            </a:r>
            <a:r>
              <a:rPr b="0" i="0" lang="en-US" sz="5000" u="none">
                <a:solidFill>
                  <a:srgbClr val="DDD9C3"/>
                </a:solidFill>
                <a:latin typeface="Avenir"/>
                <a:ea typeface="Avenir"/>
                <a:cs typeface="Avenir"/>
                <a:sym typeface="Avenir"/>
              </a:rPr>
              <a:t>Delightfully loved ones, if He loved us with such tremendous love, then “loving one another” should be our way of life! </a:t>
            </a:r>
            <a:r>
              <a:rPr b="0" baseline="30000" i="0" lang="en-US" sz="5000" u="none">
                <a:solidFill>
                  <a:srgbClr val="DDD9C3"/>
                </a:solidFill>
                <a:latin typeface="Avenir"/>
                <a:ea typeface="Avenir"/>
                <a:cs typeface="Avenir"/>
                <a:sym typeface="Avenir"/>
              </a:rPr>
              <a:t>16…</a:t>
            </a:r>
            <a:r>
              <a:rPr b="0" i="0" lang="en-US" sz="5000" u="none">
                <a:solidFill>
                  <a:srgbClr val="DDD9C3"/>
                </a:solidFill>
                <a:latin typeface="Avenir"/>
                <a:ea typeface="Avenir"/>
                <a:cs typeface="Avenir"/>
                <a:sym typeface="Avenir"/>
              </a:rPr>
              <a:t>God is love!</a:t>
            </a:r>
            <a:r>
              <a:rPr b="0" baseline="30000" i="0" lang="en-US" sz="5000" u="none">
                <a:solidFill>
                  <a:srgbClr val="DDD9C3"/>
                </a:solidFill>
                <a:latin typeface="Avenir"/>
                <a:ea typeface="Avenir"/>
                <a:cs typeface="Avenir"/>
                <a:sym typeface="Avenir"/>
              </a:rPr>
              <a:t> </a:t>
            </a:r>
            <a:r>
              <a:rPr b="0" i="0" lang="en-US" sz="5000" u="none">
                <a:solidFill>
                  <a:srgbClr val="DDD9C3"/>
                </a:solidFill>
                <a:latin typeface="Avenir"/>
                <a:ea typeface="Avenir"/>
                <a:cs typeface="Avenir"/>
                <a:sym typeface="Avenir"/>
              </a:rPr>
              <a:t>Those who are living in love are living in God, and God lives through them. </a:t>
            </a:r>
            <a:r>
              <a:rPr b="0" baseline="30000" i="0" lang="en-US" sz="5000" u="none">
                <a:solidFill>
                  <a:srgbClr val="DDD9C3"/>
                </a:solidFill>
                <a:latin typeface="Avenir"/>
                <a:ea typeface="Avenir"/>
                <a:cs typeface="Avenir"/>
                <a:sym typeface="Avenir"/>
              </a:rPr>
              <a:t>17 </a:t>
            </a:r>
            <a:r>
              <a:rPr b="0" i="0" lang="en-US" sz="5000" u="none">
                <a:solidFill>
                  <a:srgbClr val="DDD9C3"/>
                </a:solidFill>
                <a:latin typeface="Avenir"/>
                <a:ea typeface="Avenir"/>
                <a:cs typeface="Avenir"/>
                <a:sym typeface="Avenir"/>
              </a:rPr>
              <a:t>By </a:t>
            </a:r>
            <a:r>
              <a:rPr b="0" i="1" lang="en-US" sz="5000" u="none">
                <a:solidFill>
                  <a:srgbClr val="DDD9C3"/>
                </a:solidFill>
                <a:latin typeface="Avenir"/>
                <a:ea typeface="Avenir"/>
                <a:cs typeface="Avenir"/>
                <a:sym typeface="Avenir"/>
              </a:rPr>
              <a:t>living in God</a:t>
            </a:r>
            <a:r>
              <a:rPr b="0" i="0" lang="en-US" sz="5000" u="none">
                <a:solidFill>
                  <a:srgbClr val="DDD9C3"/>
                </a:solidFill>
                <a:latin typeface="Avenir"/>
                <a:ea typeface="Avenir"/>
                <a:cs typeface="Avenir"/>
                <a:sym typeface="Avenir"/>
              </a:rPr>
              <a:t>, love has been brought to its full expression in us so that we may fearlessly face the day of judgment, because </a:t>
            </a:r>
            <a:r>
              <a:rPr b="0" i="0" lang="en-US" sz="5000" u="sng">
                <a:solidFill>
                  <a:srgbClr val="DDD9C3"/>
                </a:solidFill>
                <a:latin typeface="Avenir"/>
                <a:ea typeface="Avenir"/>
                <a:cs typeface="Avenir"/>
                <a:sym typeface="Avenir"/>
              </a:rPr>
              <a:t>all that Jesus now is,</a:t>
            </a:r>
            <a:r>
              <a:rPr b="0" baseline="30000" i="0" lang="en-US" sz="5000" u="sng">
                <a:solidFill>
                  <a:srgbClr val="DDD9C3"/>
                </a:solidFill>
                <a:latin typeface="Avenir"/>
                <a:ea typeface="Avenir"/>
                <a:cs typeface="Avenir"/>
                <a:sym typeface="Avenir"/>
              </a:rPr>
              <a:t> </a:t>
            </a:r>
            <a:r>
              <a:rPr b="0" i="0" lang="en-US" sz="5000" u="sng">
                <a:solidFill>
                  <a:srgbClr val="DDD9C3"/>
                </a:solidFill>
                <a:latin typeface="Avenir"/>
                <a:ea typeface="Avenir"/>
                <a:cs typeface="Avenir"/>
                <a:sym typeface="Avenir"/>
              </a:rPr>
              <a:t>so are we in this world. </a:t>
            </a:r>
            <a:endParaRPr/>
          </a:p>
        </p:txBody>
      </p:sp>
      <p:sp>
        <p:nvSpPr>
          <p:cNvPr id="136" name="Shape 136"/>
          <p:cNvSpPr txBox="1"/>
          <p:nvPr/>
        </p:nvSpPr>
        <p:spPr>
          <a:xfrm>
            <a:off x="2805112" y="11277600"/>
            <a:ext cx="17749836" cy="7699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6A6A6"/>
              </a:buClr>
              <a:buSzPts val="4400"/>
              <a:buFont typeface="Avenir"/>
              <a:buNone/>
            </a:pPr>
            <a:r>
              <a:rPr b="0" i="0" lang="en-US" sz="4400" u="none">
                <a:solidFill>
                  <a:srgbClr val="A6A6A6"/>
                </a:solidFill>
                <a:latin typeface="Avenir"/>
                <a:ea typeface="Avenir"/>
                <a:cs typeface="Avenir"/>
                <a:sym typeface="Avenir"/>
              </a:rPr>
              <a:t>1 John 4:11,16-17 (TPT)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pic>
        <p:nvPicPr>
          <p:cNvPr descr="CrazyLove-Theme-Blank.jpg" id="141" name="Shape 141"/>
          <p:cNvPicPr preferRelativeResize="0"/>
          <p:nvPr/>
        </p:nvPicPr>
        <p:blipFill rotWithShape="1">
          <a:blip r:embed="rId3">
            <a:alphaModFix/>
          </a:blip>
          <a:srcRect b="0" l="0" r="0" t="0"/>
          <a:stretch/>
        </p:blipFill>
        <p:spPr>
          <a:xfrm>
            <a:off x="1587" y="0"/>
            <a:ext cx="23407687" cy="13166726"/>
          </a:xfrm>
          <a:prstGeom prst="rect">
            <a:avLst/>
          </a:prstGeom>
          <a:noFill/>
          <a:ln>
            <a:noFill/>
          </a:ln>
        </p:spPr>
      </p:pic>
      <p:sp>
        <p:nvSpPr>
          <p:cNvPr id="142" name="Shape 142"/>
          <p:cNvSpPr txBox="1"/>
          <p:nvPr/>
        </p:nvSpPr>
        <p:spPr>
          <a:xfrm>
            <a:off x="6792912" y="3603625"/>
            <a:ext cx="9952037" cy="48323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I’ve Become YOU… Jesus</a:t>
            </a:r>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(My Life, for Your Life…Jesus)</a:t>
            </a:r>
            <a:endParaRPr/>
          </a:p>
          <a:p>
            <a:pPr indent="0" lvl="0" marL="0" marR="0" rtl="0" algn="l">
              <a:lnSpc>
                <a:spcPct val="100000"/>
              </a:lnSpc>
              <a:spcBef>
                <a:spcPts val="0"/>
              </a:spcBef>
              <a:spcAft>
                <a:spcPts val="0"/>
              </a:spcAft>
              <a:buClr>
                <a:schemeClr val="dk1"/>
              </a:buClr>
              <a:buSzPts val="4400"/>
              <a:buFont typeface="Calibri"/>
              <a:buNone/>
            </a:pPr>
            <a:r>
              <a:t/>
            </a:r>
            <a:endParaRPr b="1" i="0" sz="4400" u="none">
              <a:solidFill>
                <a:schemeClr val="dk1"/>
              </a:solidFill>
              <a:latin typeface="Bookman Old Style"/>
              <a:ea typeface="Bookman Old Style"/>
              <a:cs typeface="Bookman Old Style"/>
              <a:sym typeface="Bookman Old Style"/>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Your Life is now my life…</a:t>
            </a:r>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Your Love is now my love…</a:t>
            </a:r>
            <a:endParaRPr/>
          </a:p>
          <a:p>
            <a:pPr indent="0" lvl="0" marL="0" marR="0" rtl="0" algn="ctr">
              <a:lnSpc>
                <a:spcPct val="100000"/>
              </a:lnSpc>
              <a:spcBef>
                <a:spcPts val="0"/>
              </a:spcBef>
              <a:spcAft>
                <a:spcPts val="0"/>
              </a:spcAft>
              <a:buClr>
                <a:schemeClr val="dk1"/>
              </a:buClr>
              <a:buSzPts val="4400"/>
              <a:buFont typeface="Bookman Old Style"/>
              <a:buNone/>
            </a:pPr>
            <a:r>
              <a:rPr b="1" i="0" lang="en-US" sz="4400" u="none">
                <a:solidFill>
                  <a:schemeClr val="dk1"/>
                </a:solidFill>
                <a:latin typeface="Bookman Old Style"/>
                <a:ea typeface="Bookman Old Style"/>
                <a:cs typeface="Bookman Old Style"/>
                <a:sym typeface="Bookman Old Style"/>
              </a:rPr>
              <a:t>Your Forgiveness is now my forgiveness...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