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7" r:id="rId4"/>
    <p:sldId id="264" r:id="rId5"/>
    <p:sldId id="268" r:id="rId6"/>
    <p:sldId id="273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4ECB0-8ADE-E440-93DB-8514007B3872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AC39-B4E4-4047-997F-0279A670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987C-FA60-E547-B002-79BE4605A7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95CB-8307-B848-82AF-21ABA68C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8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097" y="984738"/>
            <a:ext cx="3819379" cy="4670474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LOVE </a:t>
            </a:r>
            <a:br>
              <a:rPr lang="en-US" sz="54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54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to nourish your heart</a:t>
            </a:r>
            <a:r>
              <a:rPr lang="en-US" sz="48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/>
            </a:r>
            <a:br>
              <a:rPr lang="en-US" sz="48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48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/>
            </a:r>
            <a:br>
              <a:rPr lang="en-US" sz="48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48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John 15:9</a:t>
            </a:r>
            <a:endParaRPr lang="en-US" sz="4800" i="1" dirty="0">
              <a:solidFill>
                <a:schemeClr val="bg1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99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Baskerville" charset="0"/>
                <a:ea typeface="Baskerville" charset="0"/>
                <a:cs typeface="Baskerville" charset="0"/>
              </a:rPr>
              <a:t>Let Christ’s love </a:t>
            </a: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continually nourish </a:t>
            </a:r>
            <a:r>
              <a:rPr lang="en-US" b="1" dirty="0">
                <a:latin typeface="Baskerville" charset="0"/>
                <a:ea typeface="Baskerville" charset="0"/>
                <a:cs typeface="Baskerville" charset="0"/>
              </a:rPr>
              <a:t>your heart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342"/>
            <a:ext cx="8229600" cy="43750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>
                <a:latin typeface="Arial Hebrew Scholar" charset="-79"/>
                <a:ea typeface="Arial Hebrew Scholar" charset="-79"/>
                <a:cs typeface="Arial Hebrew Scholar" charset="-79"/>
              </a:rPr>
              <a:t>The Passion Translation</a:t>
            </a:r>
          </a:p>
          <a:p>
            <a:pPr marL="0" indent="0">
              <a:buNone/>
            </a:pPr>
            <a:endParaRPr lang="en-US" b="1" dirty="0" smtClean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r>
              <a:rPr lang="en-US" b="1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John </a:t>
            </a:r>
            <a:r>
              <a:rPr lang="en-US" b="1" dirty="0">
                <a:latin typeface="Arial Hebrew Scholar" charset="-79"/>
                <a:ea typeface="Arial Hebrew Scholar" charset="-79"/>
                <a:cs typeface="Arial Hebrew Scholar" charset="-79"/>
              </a:rPr>
              <a:t>15:9 I love each of you with the same love that the Father loves me.  </a:t>
            </a:r>
            <a:r>
              <a:rPr lang="en-US" b="1" i="1" dirty="0">
                <a:latin typeface="Arial Hebrew Scholar" charset="-79"/>
                <a:ea typeface="Arial Hebrew Scholar" charset="-79"/>
                <a:cs typeface="Arial Hebrew Scholar" charset="-79"/>
              </a:rPr>
              <a:t>You must continually let my love nourish your hearts.  </a:t>
            </a:r>
            <a:endParaRPr lang="en-US" b="1" i="1" dirty="0" smtClean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endParaRPr lang="en-US" b="1" dirty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r>
              <a:rPr lang="en-US" b="1" dirty="0">
                <a:latin typeface="Arial Hebrew Scholar" charset="-79"/>
                <a:ea typeface="Arial Hebrew Scholar" charset="-79"/>
                <a:cs typeface="Arial Hebrew Scholar" charset="-79"/>
              </a:rPr>
              <a:t>10 If you keep my commands, you will live in my love, just as I have kept my Father’s commands, for I continually live nourished and empowered by his love.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572" y="1041009"/>
            <a:ext cx="3580228" cy="50851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1" y="689316"/>
            <a:ext cx="3917852" cy="55493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400" i="1" dirty="0" smtClean="0">
                <a:latin typeface="Big Caslon Medium" charset="0"/>
                <a:ea typeface="Big Caslon Medium" charset="0"/>
                <a:cs typeface="Big Caslon Medium" charset="0"/>
              </a:rPr>
              <a:t>LOVE</a:t>
            </a:r>
            <a:r>
              <a:rPr lang="en-US" sz="4400" i="1" dirty="0" smtClean="0">
                <a:latin typeface="Big Caslon Medium" charset="0"/>
                <a:ea typeface="Big Caslon Medium" charset="0"/>
                <a:cs typeface="Big Caslon Medium" charset="0"/>
              </a:rPr>
              <a:t> </a:t>
            </a:r>
          </a:p>
          <a:p>
            <a:pPr algn="ctr"/>
            <a:r>
              <a:rPr lang="en-US" sz="4800" i="1" dirty="0">
                <a:latin typeface="Big Caslon Medium" charset="0"/>
                <a:ea typeface="Big Caslon Medium" charset="0"/>
                <a:cs typeface="Big Caslon Medium" charset="0"/>
              </a:rPr>
              <a:t>t</a:t>
            </a:r>
            <a:r>
              <a:rPr lang="en-US" sz="4800" i="1" dirty="0" smtClean="0">
                <a:latin typeface="Big Caslon Medium" charset="0"/>
                <a:ea typeface="Big Caslon Medium" charset="0"/>
                <a:cs typeface="Big Caslon Medium" charset="0"/>
              </a:rPr>
              <a:t>hat nourishes your heart </a:t>
            </a:r>
          </a:p>
          <a:p>
            <a:pPr algn="ctr"/>
            <a:r>
              <a:rPr lang="en-US" sz="4800" i="1" dirty="0" smtClean="0">
                <a:latin typeface="Big Caslon Medium" charset="0"/>
                <a:ea typeface="Big Caslon Medium" charset="0"/>
                <a:cs typeface="Big Caslon Medium" charset="0"/>
              </a:rPr>
              <a:t>will also </a:t>
            </a:r>
          </a:p>
          <a:p>
            <a:pPr algn="ctr"/>
            <a:r>
              <a:rPr lang="en-US" sz="4800" i="1" dirty="0" smtClean="0">
                <a:latin typeface="Big Caslon Medium" charset="0"/>
                <a:ea typeface="Big Caslon Medium" charset="0"/>
                <a:cs typeface="Big Caslon Medium" charset="0"/>
              </a:rPr>
              <a:t>pierce </a:t>
            </a:r>
          </a:p>
          <a:p>
            <a:pPr algn="ctr"/>
            <a:r>
              <a:rPr lang="en-US" sz="4800" i="1" dirty="0" smtClean="0">
                <a:latin typeface="Big Caslon Medium" charset="0"/>
                <a:ea typeface="Big Caslon Medium" charset="0"/>
                <a:cs typeface="Big Caslon Medium" charset="0"/>
              </a:rPr>
              <a:t>the </a:t>
            </a:r>
            <a:r>
              <a:rPr lang="en-US" sz="4800" i="1" dirty="0">
                <a:latin typeface="Big Caslon Medium" charset="0"/>
                <a:ea typeface="Big Caslon Medium" charset="0"/>
                <a:cs typeface="Big Caslon Medium" charset="0"/>
              </a:rPr>
              <a:t>darkness </a:t>
            </a:r>
            <a:endParaRPr lang="en-US" sz="4800" i="1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pPr algn="ctr"/>
            <a:r>
              <a:rPr lang="en-US" sz="4800" i="1" dirty="0" smtClean="0">
                <a:latin typeface="Big Caslon Medium" charset="0"/>
                <a:ea typeface="Big Caslon Medium" charset="0"/>
                <a:cs typeface="Big Caslon Medium" charset="0"/>
              </a:rPr>
              <a:t>of this world</a:t>
            </a: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41145" y="2250830"/>
            <a:ext cx="2912011" cy="39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latin typeface="Baskerville" charset="0"/>
                <a:ea typeface="Baskerville" charset="0"/>
                <a:cs typeface="Baskerville" charset="0"/>
              </a:rPr>
              <a:t>Love one another deeply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280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The Passion Translation</a:t>
            </a:r>
          </a:p>
          <a:p>
            <a:pPr marL="0" indent="0">
              <a:buNone/>
            </a:pPr>
            <a:endParaRPr lang="en-US" sz="5900" dirty="0" smtClean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r>
              <a:rPr lang="en-US" sz="5900" b="1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John 15:11 </a:t>
            </a:r>
            <a:r>
              <a:rPr lang="en-US" sz="5900" b="1" dirty="0">
                <a:latin typeface="Arial Hebrew Scholar" charset="-79"/>
                <a:ea typeface="Arial Hebrew Scholar" charset="-79"/>
                <a:cs typeface="Arial Hebrew Scholar" charset="-79"/>
              </a:rPr>
              <a:t>My purpose for telling you these things is so that the joy that I experience will fill your hearts with overflowing gladness. </a:t>
            </a:r>
          </a:p>
          <a:p>
            <a:pPr marL="0" indent="0">
              <a:buNone/>
            </a:pPr>
            <a:r>
              <a:rPr lang="en-US" sz="5900" b="1" i="1" dirty="0">
                <a:latin typeface="Arial Hebrew Scholar" charset="-79"/>
                <a:ea typeface="Arial Hebrew Scholar" charset="-79"/>
                <a:cs typeface="Arial Hebrew Scholar" charset="-79"/>
              </a:rPr>
              <a:t>12 So this is my command: Love each other deeply, as much as I have loved you.  </a:t>
            </a:r>
          </a:p>
          <a:p>
            <a:pPr marL="0" indent="0">
              <a:buNone/>
            </a:pPr>
            <a:r>
              <a:rPr lang="en-US" sz="5900" b="1" dirty="0">
                <a:latin typeface="Arial Hebrew Scholar" charset="-79"/>
                <a:ea typeface="Arial Hebrew Scholar" charset="-79"/>
                <a:cs typeface="Arial Hebrew Scholar" charset="-79"/>
              </a:rPr>
              <a:t>13 For the greatest love of all is a love that sacrifices all. And this great love is demonstrated when a person sacrifices his life for his friends.</a:t>
            </a:r>
          </a:p>
          <a:p>
            <a:pPr marL="0" indent="0">
              <a:buNone/>
            </a:pPr>
            <a:r>
              <a:rPr lang="en-US" sz="5900" b="1" dirty="0">
                <a:latin typeface="Arial Hebrew Scholar" charset="-79"/>
                <a:ea typeface="Arial Hebrew Scholar" charset="-79"/>
                <a:cs typeface="Arial Hebrew Scholar" charset="-79"/>
              </a:rPr>
              <a:t>14 You show that you are my intimate friends when you obey all that I command you.  </a:t>
            </a:r>
            <a:endParaRPr lang="en-US" sz="5900" b="1" dirty="0" smtClean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endParaRPr lang="en-US" sz="5900" b="1" dirty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0" indent="0">
              <a:buNone/>
            </a:pPr>
            <a:r>
              <a:rPr lang="en-US" sz="5900" b="1" i="1" dirty="0" smtClean="0">
                <a:latin typeface="Arial Hebrew Scholar" charset="-79"/>
                <a:ea typeface="Arial Hebrew Scholar" charset="-79"/>
                <a:cs typeface="Arial Hebrew Scholar" charset="-79"/>
              </a:rPr>
              <a:t>17 </a:t>
            </a:r>
            <a:r>
              <a:rPr lang="en-US" sz="5900" b="1" i="1" dirty="0">
                <a:latin typeface="Arial Hebrew Scholar" charset="-79"/>
                <a:ea typeface="Arial Hebrew Scholar" charset="-79"/>
                <a:cs typeface="Arial Hebrew Scholar" charset="-79"/>
              </a:rPr>
              <a:t>So this is my parting command: Love one another deeply!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1507"/>
            <a:ext cx="8229600" cy="414996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Even when we feel like we’ve failed God and others </a:t>
            </a:r>
            <a:r>
              <a:rPr lang="mr-IN" b="1" dirty="0" smtClean="0">
                <a:latin typeface="Baskerville" charset="0"/>
                <a:ea typeface="Baskerville" charset="0"/>
                <a:cs typeface="Baskerville" charset="0"/>
              </a:rPr>
              <a:t>…</a:t>
            </a: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 Love never fails.</a:t>
            </a:r>
            <a:b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b="1" dirty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b="1" dirty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In the hands of our Redeemer</a:t>
            </a:r>
            <a:b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Nothing is ever wasted.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819" y="998806"/>
            <a:ext cx="4916658" cy="5416062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1.  Is Christ’s LOVE </a:t>
            </a:r>
            <a:b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continually nourishing your heart?</a:t>
            </a:r>
            <a:b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/>
            </a:r>
            <a:br>
              <a:rPr lang="en-US" sz="36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2.  Are you loving one another deeply?</a:t>
            </a:r>
            <a:b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/>
            </a:r>
            <a:br>
              <a:rPr lang="en-US" sz="3600" i="1" dirty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3.  Did you learn to love?</a:t>
            </a:r>
            <a:b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/>
            </a:r>
            <a:br>
              <a:rPr lang="en-US" sz="3600" i="1" dirty="0" smtClean="0">
                <a:solidFill>
                  <a:schemeClr val="bg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endParaRPr lang="en-US" sz="3600" i="1" dirty="0">
              <a:solidFill>
                <a:schemeClr val="bg1"/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00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210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Hebrew Scholar</vt:lpstr>
      <vt:lpstr>Baskerville</vt:lpstr>
      <vt:lpstr>Big Caslon Medium</vt:lpstr>
      <vt:lpstr>Calibri</vt:lpstr>
      <vt:lpstr>Office Theme</vt:lpstr>
      <vt:lpstr>PowerPoint Presentation</vt:lpstr>
      <vt:lpstr>LOVE  to nourish your heart  John 15:9</vt:lpstr>
      <vt:lpstr>Let Christ’s love  continually nourish your heart</vt:lpstr>
      <vt:lpstr>PowerPoint Presentation</vt:lpstr>
      <vt:lpstr>Love one another deeply</vt:lpstr>
      <vt:lpstr>Even when we feel like we’ve failed God and others …  Love never fails.  In the hands of our Redeemer Nothing is ever wasted.</vt:lpstr>
      <vt:lpstr>1.  Is Christ’s LOVE  continually nourishing your heart?  2.  Are you loving one another deeply?  3.  Did you learn to love?  </vt:lpstr>
    </vt:vector>
  </TitlesOfParts>
  <Company>Outreach Inc. 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Rylee D'Innocenzo</dc:creator>
  <cp:lastModifiedBy>Anita Malizzi</cp:lastModifiedBy>
  <cp:revision>39</cp:revision>
  <dcterms:created xsi:type="dcterms:W3CDTF">2017-06-12T21:04:33Z</dcterms:created>
  <dcterms:modified xsi:type="dcterms:W3CDTF">2017-12-08T23:43:49Z</dcterms:modified>
</cp:coreProperties>
</file>