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A23E-93A1-6E40-8868-2D2C8D4781BA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FCE1-421D-0D4E-9913-CB791D49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BFDA-56CC-784F-B90B-3888EA3DE902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F9FE-D66E-2544-83D8-F59C3056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6432"/>
            <a:ext cx="7772400" cy="28135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A Renewed Mind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and </a:t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A Transformed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Life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09625"/>
            <a:ext cx="6858000" cy="99880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ea typeface="Bookman Old Style" charset="0"/>
                <a:cs typeface="Bookman Old Style" charset="0"/>
              </a:rPr>
              <a:t>Romans </a:t>
            </a:r>
            <a:r>
              <a:rPr lang="en-US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Bookman Old Style" charset="0"/>
                <a:cs typeface="Bookman Old Style" charset="0"/>
              </a:rPr>
              <a:t>Chapter 12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a typeface="Bookman Old Style" charset="0"/>
              <a:cs typeface="Bookman Old Style" charset="0"/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266092"/>
            <a:ext cx="7886700" cy="147710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A renewed mind is key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to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a transformed life: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031" y="3010485"/>
            <a:ext cx="8201463" cy="3348111"/>
          </a:xfrm>
        </p:spPr>
        <p:txBody>
          <a:bodyPr>
            <a:normAutofit/>
          </a:bodyPr>
          <a:lstStyle/>
          <a:p>
            <a:pPr marL="822960" lvl="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 prove God’s perfect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  		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(12:1-2)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82296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 function in Christ as one body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(12:3-5)</a:t>
            </a:r>
            <a:endParaRPr lang="en-US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822960" lvl="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 effectively use your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gifts 		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(12:6-8)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822960" lvl="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 genuinely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love 				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(12:9-10)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822960" lvl="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 maintain spiritual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passion 		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(12:11-13)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822960" lvl="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 overcome evil with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good 		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(12:14-21)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421" y="1209822"/>
            <a:ext cx="8539089" cy="1659987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“You </a:t>
            </a:r>
            <a:r>
              <a:rPr 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cannot have a positive life </a:t>
            </a: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and a </a:t>
            </a:r>
            <a:r>
              <a:rPr 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negative </a:t>
            </a: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mind.” Joyce </a:t>
            </a:r>
            <a:r>
              <a:rPr 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Meyer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422" y="3221501"/>
            <a:ext cx="8539089" cy="3277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As [a man] thinks in his heart, 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so is he.   </a:t>
            </a:r>
            <a:r>
              <a:rPr lang="en-US" sz="36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Prov</a:t>
            </a:r>
            <a:r>
              <a:rPr lang="en-US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23:7 (AMP</a:t>
            </a:r>
            <a:r>
              <a:rPr lang="en-US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  <a:endParaRPr lang="en-US" sz="1600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sz="16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You 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can choose your thoughts </a:t>
            </a: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think things on purpose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153550"/>
            <a:ext cx="7886700" cy="118168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So what are you thinking?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422" y="2518117"/>
            <a:ext cx="8539089" cy="39811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“Set aside specific time to think about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you’re thinking about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.” Joyce Meyer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Find out what God’s Word says.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If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any thought does not agree with the Word of God throw it out and replace it with a thought that does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mr-IN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r>
              <a:rPr lang="en-US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bringing every thought into captivity 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 the obedience of Christ.   2 </a:t>
            </a:r>
            <a:r>
              <a:rPr lang="en-US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Cor</a:t>
            </a:r>
            <a:r>
              <a:rPr lang="en-US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10:5b </a:t>
            </a:r>
            <a:endParaRPr lang="en-US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266091"/>
            <a:ext cx="7886700" cy="174439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What does it mean to Prove God’s Will?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031" y="3305908"/>
            <a:ext cx="8201463" cy="305268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mr-IN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r>
              <a:rPr lang="en-US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 </a:t>
            </a:r>
            <a:r>
              <a:rPr lang="en-US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transformed by the renewing of your mind, </a:t>
            </a:r>
            <a:endParaRPr lang="en-US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that </a:t>
            </a:r>
            <a:r>
              <a:rPr lang="en-US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you may prove what is that good and acceptable and perfect will of God</a:t>
            </a:r>
            <a:r>
              <a:rPr lang="en-US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 Romans 12:2b NKJV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 live with the mindset that the promises of God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are for us today and to boldly, by faith,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embrace the supernatural realm of the Spirit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 see those promises come to pass. </a:t>
            </a:r>
          </a:p>
        </p:txBody>
      </p:sp>
    </p:spTree>
    <p:extLst>
      <p:ext uri="{BB962C8B-B14F-4D97-AF65-F5344CB8AC3E}">
        <p14:creationId xmlns:p14="http://schemas.microsoft.com/office/powerpoint/2010/main" val="17063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354" y="1125416"/>
            <a:ext cx="8679766" cy="16459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Bill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Johnson:  “Has it ever occurred </a:t>
            </a:r>
            <a:b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to you that one of your jobs on earth </a:t>
            </a:r>
            <a:b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is to prove the will of God?”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031" y="2771337"/>
            <a:ext cx="8201463" cy="378420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“Most people don’t know how God behaves, or what’s inside His heart for each one of us.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“The Bible’s command is clear:  Our job is to demonstrate that the reality that exists in heaven can be manifested right here, right now.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“We are not just to be people who </a:t>
            </a:r>
            <a:r>
              <a:rPr lang="en-US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believe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the right things about God, but people who </a:t>
            </a:r>
            <a:r>
              <a:rPr lang="en-US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put the will of God on display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causing others to realize, “Oh, so </a:t>
            </a:r>
            <a:r>
              <a:rPr lang="en-US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that’s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what God is like.”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“Healing and deliverance and restoration do much more than solve the immediate problem;  they give people a concrete demonstration of who God is.”    Bill Johnson </a:t>
            </a:r>
          </a:p>
        </p:txBody>
      </p:sp>
    </p:spTree>
    <p:extLst>
      <p:ext uri="{BB962C8B-B14F-4D97-AF65-F5344CB8AC3E}">
        <p14:creationId xmlns:p14="http://schemas.microsoft.com/office/powerpoint/2010/main" val="8057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266091"/>
            <a:ext cx="7886700" cy="448759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Are you ready 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to take action</a:t>
            </a:r>
            <a:b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to renew your mind, </a:t>
            </a:r>
            <a:b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transform your life,  </a:t>
            </a:r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and prove God’s will?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3523</TotalTime>
  <Words>273</Words>
  <Application>Microsoft Macintosh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Baskerville Old Face</vt:lpstr>
      <vt:lpstr>Bookman Old Style</vt:lpstr>
      <vt:lpstr>Calibri</vt:lpstr>
      <vt:lpstr>Calibri Light</vt:lpstr>
      <vt:lpstr>Mangal</vt:lpstr>
      <vt:lpstr>Arial</vt:lpstr>
      <vt:lpstr>Office Theme</vt:lpstr>
      <vt:lpstr>A Renewed Mind  and   A Transformed Life</vt:lpstr>
      <vt:lpstr>A renewed mind is key  to a transformed life: </vt:lpstr>
      <vt:lpstr>“You cannot have a positive life  and a negative mind.” Joyce Meyer</vt:lpstr>
      <vt:lpstr>So what are you thinking?</vt:lpstr>
      <vt:lpstr>What does it mean to Prove God’s Will?</vt:lpstr>
      <vt:lpstr>Bill Johnson:  “Has it ever occurred  to you that one of your jobs on earth  is to prove the will of God?”</vt:lpstr>
      <vt:lpstr>Are you ready  to take action to renew your mind,  transform your life,   and prove God’s will?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Renewed Mind =  A Transformed Life </dc:title>
  <dc:creator>Anita Malizzi</dc:creator>
  <cp:lastModifiedBy>Anita Malizzi</cp:lastModifiedBy>
  <cp:revision>43</cp:revision>
  <dcterms:created xsi:type="dcterms:W3CDTF">2017-10-31T16:23:42Z</dcterms:created>
  <dcterms:modified xsi:type="dcterms:W3CDTF">2017-11-03T03:06:43Z</dcterms:modified>
</cp:coreProperties>
</file>