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19"/>
          <p:cNvSpPr/>
          <p:nvPr>
            <p:ph type="sldImg"/>
          </p:nvPr>
        </p:nvSpPr>
        <p:spPr>
          <a:xfrm>
            <a:off x="1143000" y="685800"/>
            <a:ext cx="4572000" cy="3429000"/>
          </a:xfrm>
          <a:prstGeom prst="rect">
            <a:avLst/>
          </a:prstGeom>
        </p:spPr>
        <p:txBody>
          <a:bodyPr/>
          <a:lstStyle/>
          <a:p>
            <a:pPr/>
          </a:p>
        </p:txBody>
      </p:sp>
      <p:sp>
        <p:nvSpPr>
          <p:cNvPr id="20" name="Shape 2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a:r>
              <a:t>Title Text</a:t>
            </a:r>
          </a:p>
        </p:txBody>
      </p:sp>
      <p:sp>
        <p:nvSpPr>
          <p:cNvPr id="12" name="Shape 12"/>
          <p:cNvSpPr/>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685800" y="2130425"/>
            <a:ext cx="7772400" cy="14700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Shape 3"/>
          <p:cNvSpPr/>
          <p:nvPr>
            <p:ph type="body" idx="1"/>
          </p:nvPr>
        </p:nvSpPr>
        <p:spPr>
          <a:xfrm>
            <a:off x="1371600" y="3886200"/>
            <a:ext cx="6400800" cy="1752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8156294" y="6248400"/>
            <a:ext cx="301907"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7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 name="Shape 22"/>
          <p:cNvSpPr/>
          <p:nvPr/>
        </p:nvSpPr>
        <p:spPr>
          <a:xfrm>
            <a:off x="454287" y="1640283"/>
            <a:ext cx="8235426" cy="3037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defTabSz="1300480">
              <a:defRPr b="1" sz="5000" u="sng">
                <a:solidFill>
                  <a:srgbClr val="941100"/>
                </a:solidFill>
                <a:latin typeface="Britannic Bold"/>
                <a:ea typeface="Britannic Bold"/>
                <a:cs typeface="Britannic Bold"/>
                <a:sym typeface="Britannic Bold"/>
              </a:defRPr>
            </a:pPr>
            <a:r>
              <a:t>Challenge the Norm</a:t>
            </a:r>
          </a:p>
          <a:p>
            <a:pPr algn="ctr" defTabSz="1300480">
              <a:defRPr b="1" sz="4000">
                <a:solidFill>
                  <a:srgbClr val="941100"/>
                </a:solidFill>
                <a:latin typeface="Britannic Bold"/>
                <a:ea typeface="Britannic Bold"/>
                <a:cs typeface="Britannic Bold"/>
                <a:sym typeface="Britannic Bold"/>
              </a:defRPr>
            </a:pPr>
            <a:r>
              <a:t>Part 2</a:t>
            </a:r>
          </a:p>
          <a:p>
            <a:pPr algn="ctr" defTabSz="1300480">
              <a:defRPr b="1" sz="1200">
                <a:solidFill>
                  <a:srgbClr val="941100"/>
                </a:solidFill>
                <a:latin typeface="Britannic Bold"/>
                <a:ea typeface="Britannic Bold"/>
                <a:cs typeface="Britannic Bold"/>
                <a:sym typeface="Britannic Bold"/>
              </a:defRPr>
            </a:pPr>
            <a:r>
              <a:t>  </a:t>
            </a:r>
          </a:p>
          <a:p>
            <a:pPr algn="ctr" defTabSz="1300480">
              <a:defRPr b="1" i="1" sz="5000">
                <a:solidFill>
                  <a:srgbClr val="941100"/>
                </a:solidFill>
                <a:latin typeface="Britannic Bold"/>
                <a:ea typeface="Britannic Bold"/>
                <a:cs typeface="Britannic Bold"/>
                <a:sym typeface="Britannic Bold"/>
              </a:defRPr>
            </a:pPr>
            <a:r>
              <a:t>Power to Get to the Other Side</a:t>
            </a:r>
          </a:p>
          <a:p>
            <a:pPr algn="ctr" defTabSz="1300480">
              <a:defRPr b="1" i="1" sz="4000">
                <a:solidFill>
                  <a:srgbClr val="941100"/>
                </a:solidFill>
                <a:latin typeface="Britannic Bold"/>
                <a:ea typeface="Britannic Bold"/>
                <a:cs typeface="Britannic Bold"/>
                <a:sym typeface="Britannic Bold"/>
              </a:defRPr>
            </a:pPr>
            <a:r>
              <a:t>Mark 4:35-41</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 name="Shape 24"/>
          <p:cNvSpPr/>
          <p:nvPr/>
        </p:nvSpPr>
        <p:spPr>
          <a:xfrm>
            <a:off x="516129" y="1746536"/>
            <a:ext cx="8111742" cy="4790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000">
                <a:solidFill>
                  <a:srgbClr val="941100"/>
                </a:solidFill>
                <a:latin typeface="Britannic Bold"/>
                <a:ea typeface="Britannic Bold"/>
                <a:cs typeface="Britannic Bold"/>
                <a:sym typeface="Britannic Bold"/>
              </a:defRPr>
            </a:pPr>
            <a:r>
              <a:rPr sz="4200"/>
              <a:t>Four Significant Moments</a:t>
            </a:r>
            <a:r>
              <a:t> </a:t>
            </a:r>
          </a:p>
          <a:p>
            <a:pPr algn="ctr">
              <a:defRPr b="1" sz="1200">
                <a:solidFill>
                  <a:srgbClr val="941100"/>
                </a:solidFill>
                <a:latin typeface="Britannic Bold"/>
                <a:ea typeface="Britannic Bold"/>
                <a:cs typeface="Britannic Bold"/>
                <a:sym typeface="Britannic Bold"/>
              </a:defRPr>
            </a:pPr>
          </a:p>
          <a:p>
            <a:pPr>
              <a:defRPr b="1" sz="3200">
                <a:solidFill>
                  <a:srgbClr val="941100"/>
                </a:solidFill>
                <a:latin typeface="Britannic Bold"/>
                <a:ea typeface="Britannic Bold"/>
                <a:cs typeface="Britannic Bold"/>
                <a:sym typeface="Britannic Bold"/>
              </a:defRPr>
            </a:pPr>
            <a:r>
              <a:t>1. The Call - “</a:t>
            </a:r>
            <a:r>
              <a:rPr i="1"/>
              <a:t>Let US go over to the other side”</a:t>
            </a:r>
          </a:p>
          <a:p>
            <a:pPr>
              <a:defRPr b="1" sz="3200">
                <a:solidFill>
                  <a:srgbClr val="941100"/>
                </a:solidFill>
                <a:latin typeface="Britannic Bold"/>
                <a:ea typeface="Britannic Bold"/>
                <a:cs typeface="Britannic Bold"/>
                <a:sym typeface="Britannic Bold"/>
              </a:defRPr>
            </a:pPr>
            <a:r>
              <a:t>2. The Cry -</a:t>
            </a:r>
            <a:r>
              <a:rPr i="1"/>
              <a:t> “Teacher, don’t you care if we drown?”</a:t>
            </a:r>
            <a:br/>
            <a:r>
              <a:t>3. The Command [to the wind &amp; waves] - </a:t>
            </a:r>
            <a:r>
              <a:rPr i="1"/>
              <a:t>“Quiet! Be still!”</a:t>
            </a:r>
            <a:endParaRPr i="1"/>
          </a:p>
          <a:p>
            <a:pPr>
              <a:defRPr b="1" sz="3200">
                <a:solidFill>
                  <a:srgbClr val="941100"/>
                </a:solidFill>
                <a:latin typeface="Britannic Bold"/>
                <a:ea typeface="Britannic Bold"/>
                <a:cs typeface="Britannic Bold"/>
                <a:sym typeface="Britannic Bold"/>
              </a:defRPr>
            </a:pPr>
            <a:r>
              <a:t>4.</a:t>
            </a:r>
            <a:r>
              <a:rPr i="1"/>
              <a:t> </a:t>
            </a:r>
            <a:r>
              <a:t>The Calm - the wind died down and it was completely calm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nvSpPr>
        <p:spPr>
          <a:xfrm>
            <a:off x="516129" y="1786607"/>
            <a:ext cx="8111742" cy="4599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solidFill>
                  <a:srgbClr val="941100"/>
                </a:solidFill>
                <a:latin typeface="Britannic Bold"/>
                <a:ea typeface="Britannic Bold"/>
                <a:cs typeface="Britannic Bold"/>
                <a:sym typeface="Britannic Bold"/>
              </a:defRPr>
            </a:pPr>
            <a:r>
              <a:t>Two Significant Questions</a:t>
            </a:r>
          </a:p>
          <a:p>
            <a:pPr algn="ctr">
              <a:defRPr b="1" sz="1200">
                <a:solidFill>
                  <a:srgbClr val="941100"/>
                </a:solidFill>
                <a:latin typeface="Britannic Bold"/>
                <a:ea typeface="Britannic Bold"/>
                <a:cs typeface="Britannic Bold"/>
                <a:sym typeface="Britannic Bold"/>
              </a:defRPr>
            </a:pPr>
          </a:p>
          <a:p>
            <a:pPr lvl="1">
              <a:defRPr b="1" sz="3200">
                <a:solidFill>
                  <a:srgbClr val="941100"/>
                </a:solidFill>
                <a:latin typeface="Britannic Bold"/>
                <a:ea typeface="Britannic Bold"/>
                <a:cs typeface="Britannic Bold"/>
                <a:sym typeface="Britannic Bold"/>
              </a:defRPr>
            </a:pPr>
            <a:r>
              <a:t>I.  Jesus asked His disciples:   “Why are you so afraid? Do you still have no faith?” </a:t>
            </a:r>
          </a:p>
          <a:p>
            <a:pPr lvl="1">
              <a:defRPr b="1" sz="1800">
                <a:solidFill>
                  <a:srgbClr val="941100"/>
                </a:solidFill>
                <a:latin typeface="Britannic Bold"/>
                <a:ea typeface="Britannic Bold"/>
                <a:cs typeface="Britannic Bold"/>
                <a:sym typeface="Britannic Bold"/>
              </a:defRPr>
            </a:pPr>
          </a:p>
          <a:p>
            <a:pPr lvl="1">
              <a:defRPr b="1" sz="3200">
                <a:solidFill>
                  <a:srgbClr val="941100"/>
                </a:solidFill>
                <a:latin typeface="Britannic Bold"/>
                <a:ea typeface="Britannic Bold"/>
                <a:cs typeface="Britannic Bold"/>
                <a:sym typeface="Britannic Bold"/>
              </a:defRPr>
            </a:pPr>
            <a:r>
              <a:t>II.  The disciples were terrified and asked one another:   “Who is this? Even the wind and the waves obey Him!”</a:t>
            </a:r>
          </a:p>
          <a:p>
            <a:pPr lvl="2">
              <a:defRPr b="1" sz="3200">
                <a:latin typeface="Britannic Bold"/>
                <a:ea typeface="Britannic Bold"/>
                <a:cs typeface="Britannic Bold"/>
                <a:sym typeface="Britannic Bold"/>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 name="Shape 28"/>
          <p:cNvSpPr/>
          <p:nvPr/>
        </p:nvSpPr>
        <p:spPr>
          <a:xfrm>
            <a:off x="325629" y="1568736"/>
            <a:ext cx="8111742" cy="6479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i="1" sz="3200">
                <a:solidFill>
                  <a:srgbClr val="941100"/>
                </a:solidFill>
                <a:latin typeface="Britannic Bold"/>
                <a:ea typeface="Britannic Bold"/>
                <a:cs typeface="Britannic Bold"/>
                <a:sym typeface="Britannic Bold"/>
              </a:defRPr>
            </a:pPr>
            <a:r>
              <a:t>The Key to Answer Both Questions</a:t>
            </a:r>
          </a:p>
          <a:p>
            <a:pPr algn="ctr">
              <a:defRPr b="1" i="1" sz="200">
                <a:solidFill>
                  <a:srgbClr val="941100"/>
                </a:solidFill>
                <a:latin typeface="Britannic Bold"/>
                <a:ea typeface="Britannic Bold"/>
                <a:cs typeface="Britannic Bold"/>
                <a:sym typeface="Britannic Bold"/>
              </a:defRPr>
            </a:pPr>
          </a:p>
          <a:p>
            <a:pPr algn="ctr">
              <a:defRPr b="1" sz="4200">
                <a:solidFill>
                  <a:srgbClr val="941100"/>
                </a:solidFill>
                <a:latin typeface="Britannic Bold"/>
                <a:ea typeface="Britannic Bold"/>
                <a:cs typeface="Britannic Bold"/>
                <a:sym typeface="Britannic Bold"/>
              </a:defRPr>
            </a:pPr>
            <a:r>
              <a:t>“POWER”</a:t>
            </a:r>
            <a:endParaRPr sz="1000"/>
          </a:p>
          <a:p>
            <a:pPr lvl="1">
              <a:defRPr sz="1000">
                <a:solidFill>
                  <a:srgbClr val="941100"/>
                </a:solidFill>
                <a:latin typeface="Britannic Bold"/>
                <a:ea typeface="Britannic Bold"/>
                <a:cs typeface="Britannic Bold"/>
                <a:sym typeface="Britannic Bold"/>
              </a:defRPr>
            </a:pPr>
            <a:r>
              <a:t> </a:t>
            </a:r>
          </a:p>
          <a:p>
            <a:pPr lvl="1">
              <a:defRPr b="1" sz="3200">
                <a:solidFill>
                  <a:srgbClr val="941100"/>
                </a:solidFill>
                <a:latin typeface="Britannic Bold"/>
                <a:ea typeface="Britannic Bold"/>
                <a:cs typeface="Britannic Bold"/>
                <a:sym typeface="Britannic Bold"/>
              </a:defRPr>
            </a:pPr>
            <a:r>
              <a:t>“exousia”   - power, delegated authority</a:t>
            </a:r>
          </a:p>
          <a:p>
            <a:pPr lvl="4">
              <a:defRPr b="1" sz="3200">
                <a:solidFill>
                  <a:srgbClr val="941100"/>
                </a:solidFill>
                <a:latin typeface="Britannic Bold"/>
                <a:ea typeface="Britannic Bold"/>
                <a:cs typeface="Britannic Bold"/>
                <a:sym typeface="Britannic Bold"/>
              </a:defRPr>
            </a:pPr>
            <a:r>
              <a:t>“dunamis” - supernatural miracle working           power</a:t>
            </a:r>
          </a:p>
          <a:p>
            <a:pPr lvl="3">
              <a:defRPr b="1" sz="900">
                <a:solidFill>
                  <a:srgbClr val="941100"/>
                </a:solidFill>
                <a:latin typeface="Britannic Bold"/>
                <a:ea typeface="Britannic Bold"/>
                <a:cs typeface="Britannic Bold"/>
                <a:sym typeface="Britannic Bold"/>
              </a:defRPr>
            </a:pPr>
          </a:p>
          <a:p>
            <a:pPr lvl="3">
              <a:defRPr b="1" sz="900">
                <a:solidFill>
                  <a:srgbClr val="941100"/>
                </a:solidFill>
                <a:latin typeface="Britannic Bold"/>
                <a:ea typeface="Britannic Bold"/>
                <a:cs typeface="Britannic Bold"/>
                <a:sym typeface="Britannic Bold"/>
              </a:defRPr>
            </a:pPr>
          </a:p>
          <a:p>
            <a:pPr algn="ctr" defTabSz="457200">
              <a:defRPr b="1" i="1" sz="2200">
                <a:solidFill>
                  <a:srgbClr val="941100"/>
                </a:solidFill>
              </a:defRPr>
            </a:pPr>
            <a:r>
              <a:t>Mark 3:14-15 Then He appointed twelve, that they might be with Him and that He might send them out to preach, and to have power to heal sicknesses and to cast out demons.</a:t>
            </a:r>
          </a:p>
          <a:p>
            <a:pPr algn="ctr" defTabSz="457200">
              <a:defRPr i="1" sz="2500">
                <a:solidFill>
                  <a:srgbClr val="941100"/>
                </a:solidFill>
              </a:defRPr>
            </a:pPr>
          </a:p>
          <a:p>
            <a:pPr lvl="3">
              <a:defRPr b="1" sz="3200">
                <a:solidFill>
                  <a:srgbClr val="941100"/>
                </a:solidFill>
                <a:latin typeface="Britannic Bold"/>
                <a:ea typeface="Britannic Bold"/>
                <a:cs typeface="Britannic Bold"/>
                <a:sym typeface="Britannic Bold"/>
              </a:defRPr>
            </a:pPr>
          </a:p>
          <a:p>
            <a:pPr lvl="1">
              <a:defRPr sz="3200">
                <a:latin typeface="Britannic Bold"/>
                <a:ea typeface="Britannic Bold"/>
                <a:cs typeface="Britannic Bold"/>
                <a:sym typeface="Britannic Bold"/>
              </a:defRPr>
            </a:pPr>
          </a:p>
          <a:p>
            <a:pPr lvl="2">
              <a:defRPr b="1" sz="3200">
                <a:latin typeface="Britannic Bold"/>
                <a:ea typeface="Britannic Bold"/>
                <a:cs typeface="Britannic Bold"/>
                <a:sym typeface="Britannic Bold"/>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Shape 30"/>
          <p:cNvSpPr/>
          <p:nvPr/>
        </p:nvSpPr>
        <p:spPr>
          <a:xfrm>
            <a:off x="516129" y="2997252"/>
            <a:ext cx="8111742" cy="255327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numCol="2" spcCol="405587"/>
          <a:lstStyle/>
          <a:p>
            <a:pPr algn="ctr">
              <a:defRPr b="1" sz="3900">
                <a:solidFill>
                  <a:srgbClr val="941100"/>
                </a:solidFill>
                <a:latin typeface="Britannic Bold"/>
                <a:ea typeface="Britannic Bold"/>
                <a:cs typeface="Britannic Bold"/>
                <a:sym typeface="Britannic Bold"/>
              </a:defRPr>
            </a:pPr>
            <a:r>
              <a:t>Jesus</a:t>
            </a:r>
          </a:p>
          <a:p>
            <a:pPr algn="ctr">
              <a:defRPr sz="3900">
                <a:solidFill>
                  <a:srgbClr val="941100"/>
                </a:solidFill>
                <a:latin typeface="Britannic Bold"/>
                <a:ea typeface="Britannic Bold"/>
                <a:cs typeface="Britannic Bold"/>
                <a:sym typeface="Britannic Bold"/>
              </a:defRPr>
            </a:pPr>
            <a:r>
              <a:t>Satan</a:t>
            </a:r>
          </a:p>
          <a:p>
            <a:pPr algn="ctr">
              <a:defRPr sz="3900">
                <a:solidFill>
                  <a:srgbClr val="941100"/>
                </a:solidFill>
                <a:latin typeface="Britannic Bold"/>
                <a:ea typeface="Britannic Bold"/>
                <a:cs typeface="Britannic Bold"/>
                <a:sym typeface="Britannic Bold"/>
              </a:defRPr>
            </a:pPr>
            <a:r>
              <a:t>demonic spirits</a:t>
            </a:r>
          </a:p>
          <a:p>
            <a:pPr lvl="2" algn="ctr">
              <a:defRPr b="1" sz="3900">
                <a:solidFill>
                  <a:srgbClr val="941100"/>
                </a:solidFill>
                <a:latin typeface="Britannic Bold"/>
                <a:ea typeface="Britannic Bold"/>
                <a:cs typeface="Britannic Bold"/>
                <a:sym typeface="Britannic Bold"/>
              </a:defRPr>
            </a:pPr>
            <a:r>
              <a:t>unbeliever</a:t>
            </a:r>
          </a:p>
          <a:p>
            <a:pPr algn="ctr">
              <a:defRPr b="1" sz="3900">
                <a:solidFill>
                  <a:srgbClr val="941100"/>
                </a:solidFill>
                <a:latin typeface="Britannic Bold"/>
                <a:ea typeface="Britannic Bold"/>
                <a:cs typeface="Britannic Bold"/>
                <a:sym typeface="Britannic Bold"/>
              </a:defRPr>
            </a:pPr>
            <a:r>
              <a:t>Jesus</a:t>
            </a:r>
          </a:p>
          <a:p>
            <a:pPr algn="ctr">
              <a:defRPr b="1" sz="3900">
                <a:solidFill>
                  <a:srgbClr val="941100"/>
                </a:solidFill>
                <a:latin typeface="Britannic Bold"/>
                <a:ea typeface="Britannic Bold"/>
                <a:cs typeface="Britannic Bold"/>
                <a:sym typeface="Britannic Bold"/>
              </a:defRPr>
            </a:pPr>
            <a:r>
              <a:t>Believer</a:t>
            </a:r>
          </a:p>
          <a:p>
            <a:pPr algn="ctr">
              <a:defRPr sz="3900">
                <a:solidFill>
                  <a:srgbClr val="941100"/>
                </a:solidFill>
                <a:latin typeface="Britannic Bold"/>
                <a:ea typeface="Britannic Bold"/>
                <a:cs typeface="Britannic Bold"/>
                <a:sym typeface="Britannic Bold"/>
              </a:defRPr>
            </a:pPr>
            <a:r>
              <a:t>Satan</a:t>
            </a:r>
          </a:p>
          <a:p>
            <a:pPr algn="ctr">
              <a:defRPr sz="3900">
                <a:solidFill>
                  <a:srgbClr val="941100"/>
                </a:solidFill>
                <a:latin typeface="Britannic Bold"/>
                <a:ea typeface="Britannic Bold"/>
                <a:cs typeface="Britannic Bold"/>
                <a:sym typeface="Britannic Bold"/>
              </a:defRPr>
            </a:pPr>
            <a:r>
              <a:t>demonic spirits</a:t>
            </a:r>
          </a:p>
          <a:p>
            <a:pPr lvl="2" algn="ctr">
              <a:defRPr b="1" i="1" sz="3600">
                <a:solidFill>
                  <a:srgbClr val="941100"/>
                </a:solidFill>
                <a:latin typeface="Britannic Bold"/>
                <a:ea typeface="Britannic Bold"/>
                <a:cs typeface="Britannic Bold"/>
                <a:sym typeface="Britannic Bold"/>
              </a:defRPr>
            </a:pPr>
          </a:p>
          <a:p>
            <a:pPr lvl="1" algn="ctr">
              <a:defRPr sz="3200">
                <a:latin typeface="Britannic Bold"/>
                <a:ea typeface="Britannic Bold"/>
                <a:cs typeface="Britannic Bold"/>
                <a:sym typeface="Britannic Bold"/>
              </a:defRPr>
            </a:pPr>
          </a:p>
          <a:p>
            <a:pPr lvl="1">
              <a:defRPr sz="3200">
                <a:latin typeface="Britannic Bold"/>
                <a:ea typeface="Britannic Bold"/>
                <a:cs typeface="Britannic Bold"/>
                <a:sym typeface="Britannic Bold"/>
              </a:defRPr>
            </a:pPr>
          </a:p>
          <a:p>
            <a:pPr lvl="2">
              <a:defRPr b="1" sz="3200">
                <a:latin typeface="Britannic Bold"/>
                <a:ea typeface="Britannic Bold"/>
                <a:cs typeface="Britannic Bold"/>
                <a:sym typeface="Britannic Bold"/>
              </a:defRPr>
            </a:pPr>
          </a:p>
        </p:txBody>
      </p:sp>
      <p:sp>
        <p:nvSpPr>
          <p:cNvPr id="31" name="Shape 31"/>
          <p:cNvSpPr/>
          <p:nvPr/>
        </p:nvSpPr>
        <p:spPr>
          <a:xfrm>
            <a:off x="1420510" y="1693317"/>
            <a:ext cx="6302980" cy="828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rPr b="1" sz="4800">
                <a:solidFill>
                  <a:srgbClr val="941100"/>
                </a:solidFill>
                <a:latin typeface="Britannic Bold"/>
                <a:ea typeface="Britannic Bold"/>
                <a:cs typeface="Britannic Bold"/>
                <a:sym typeface="Britannic Bold"/>
              </a:rPr>
              <a:t>The Chain of Authority</a:t>
            </a:r>
            <a:r>
              <a:t>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 name="Shape 33"/>
          <p:cNvSpPr/>
          <p:nvPr/>
        </p:nvSpPr>
        <p:spPr>
          <a:xfrm>
            <a:off x="325629" y="1651585"/>
            <a:ext cx="8492742" cy="669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3500">
                <a:solidFill>
                  <a:srgbClr val="941100"/>
                </a:solidFill>
                <a:latin typeface="Britannic Bold"/>
                <a:ea typeface="Britannic Bold"/>
                <a:cs typeface="Britannic Bold"/>
                <a:sym typeface="Britannic Bold"/>
              </a:defRPr>
            </a:pPr>
            <a:r>
              <a:t>So what are the questions you are asking?</a:t>
            </a:r>
          </a:p>
          <a:p>
            <a:pPr lvl="7">
              <a:defRPr b="1" sz="2500">
                <a:solidFill>
                  <a:srgbClr val="941100"/>
                </a:solidFill>
                <a:latin typeface="Britannic Bold"/>
                <a:ea typeface="Britannic Bold"/>
                <a:cs typeface="Britannic Bold"/>
                <a:sym typeface="Britannic Bold"/>
              </a:defRPr>
            </a:pPr>
            <a:r>
              <a:t>                Do you ever wonder:</a:t>
            </a:r>
          </a:p>
          <a:p>
            <a:pPr lvl="4" marL="1844842" indent="-320842">
              <a:buSzPct val="100000"/>
              <a:buChar char="•"/>
              <a:defRPr b="1" sz="2500">
                <a:solidFill>
                  <a:srgbClr val="941100"/>
                </a:solidFill>
                <a:latin typeface="Britannic Bold"/>
                <a:ea typeface="Britannic Bold"/>
                <a:cs typeface="Britannic Bold"/>
                <a:sym typeface="Britannic Bold"/>
              </a:defRPr>
            </a:pPr>
            <a:r>
              <a:t>Jesus, do You care?</a:t>
            </a:r>
          </a:p>
          <a:p>
            <a:pPr lvl="4" marL="1844842" indent="-320842">
              <a:buSzPct val="100000"/>
              <a:buChar char="•"/>
              <a:defRPr b="1" sz="2500">
                <a:solidFill>
                  <a:srgbClr val="941100"/>
                </a:solidFill>
                <a:latin typeface="Britannic Bold"/>
                <a:ea typeface="Britannic Bold"/>
                <a:cs typeface="Britannic Bold"/>
                <a:sym typeface="Britannic Bold"/>
              </a:defRPr>
            </a:pPr>
            <a:r>
              <a:t>Jesus, can Your power save me?</a:t>
            </a:r>
          </a:p>
          <a:p>
            <a:pPr lvl="4" marL="1844842" indent="-320842">
              <a:buSzPct val="100000"/>
              <a:buChar char="•"/>
              <a:defRPr b="1" sz="2500">
                <a:solidFill>
                  <a:srgbClr val="941100"/>
                </a:solidFill>
                <a:latin typeface="Britannic Bold"/>
                <a:ea typeface="Britannic Bold"/>
                <a:cs typeface="Britannic Bold"/>
                <a:sym typeface="Britannic Bold"/>
              </a:defRPr>
            </a:pPr>
            <a:r>
              <a:t>Jesus, how do I get to the other side?</a:t>
            </a:r>
          </a:p>
          <a:p>
            <a:pPr lvl="3">
              <a:defRPr b="1" sz="1800">
                <a:solidFill>
                  <a:srgbClr val="941100"/>
                </a:solidFill>
                <a:latin typeface="Britannic Bold"/>
                <a:ea typeface="Britannic Bold"/>
                <a:cs typeface="Britannic Bold"/>
                <a:sym typeface="Britannic Bold"/>
              </a:defRPr>
            </a:pPr>
          </a:p>
          <a:p>
            <a:pPr lvl="3" algn="ctr">
              <a:defRPr b="1">
                <a:solidFill>
                  <a:srgbClr val="941100"/>
                </a:solidFill>
                <a:latin typeface="Britannic Bold"/>
                <a:ea typeface="Britannic Bold"/>
                <a:cs typeface="Britannic Bold"/>
                <a:sym typeface="Britannic Bold"/>
              </a:defRPr>
            </a:pPr>
            <a:r>
              <a:t>Know that Jesus cares more than you can ever imagine!  </a:t>
            </a:r>
          </a:p>
          <a:p>
            <a:pPr lvl="3" algn="ctr">
              <a:defRPr b="1">
                <a:solidFill>
                  <a:srgbClr val="941100"/>
                </a:solidFill>
                <a:latin typeface="Britannic Bold"/>
                <a:ea typeface="Britannic Bold"/>
                <a:cs typeface="Britannic Bold"/>
                <a:sym typeface="Britannic Bold"/>
              </a:defRPr>
            </a:pPr>
            <a:r>
              <a:t>He died to save you by His sacrifice on the cross. </a:t>
            </a:r>
          </a:p>
          <a:p>
            <a:pPr lvl="3" algn="ctr">
              <a:defRPr b="1">
                <a:solidFill>
                  <a:srgbClr val="941100"/>
                </a:solidFill>
                <a:latin typeface="Britannic Bold"/>
                <a:ea typeface="Britannic Bold"/>
                <a:cs typeface="Britannic Bold"/>
                <a:sym typeface="Britannic Bold"/>
              </a:defRPr>
            </a:pPr>
            <a:r>
              <a:t>How do you get to the other side? The power of God within you! </a:t>
            </a:r>
          </a:p>
          <a:p>
            <a:pPr lvl="3" algn="ctr">
              <a:defRPr b="1">
                <a:solidFill>
                  <a:srgbClr val="941100"/>
                </a:solidFill>
                <a:latin typeface="Britannic Bold"/>
                <a:ea typeface="Britannic Bold"/>
                <a:cs typeface="Britannic Bold"/>
                <a:sym typeface="Britannic Bold"/>
              </a:defRPr>
            </a:pPr>
            <a:r>
              <a:t>Once you are saved ~ His authority and power is yours!  </a:t>
            </a:r>
          </a:p>
          <a:p>
            <a:pPr lvl="3" algn="ctr">
              <a:defRPr b="1">
                <a:solidFill>
                  <a:srgbClr val="941100"/>
                </a:solidFill>
                <a:latin typeface="Britannic Bold"/>
                <a:ea typeface="Britannic Bold"/>
                <a:cs typeface="Britannic Bold"/>
                <a:sym typeface="Britannic Bold"/>
              </a:defRPr>
            </a:pPr>
            <a:r>
              <a:t>You just have to use it!</a:t>
            </a:r>
          </a:p>
          <a:p>
            <a:pPr lvl="3">
              <a:defRPr b="1" sz="3200">
                <a:solidFill>
                  <a:srgbClr val="941100"/>
                </a:solidFill>
                <a:latin typeface="Britannic Bold"/>
                <a:ea typeface="Britannic Bold"/>
                <a:cs typeface="Britannic Bold"/>
                <a:sym typeface="Britannic Bold"/>
              </a:defRPr>
            </a:pPr>
          </a:p>
          <a:p>
            <a:pPr lvl="3">
              <a:defRPr b="1" sz="3200">
                <a:solidFill>
                  <a:srgbClr val="941100"/>
                </a:solidFill>
                <a:latin typeface="Britannic Bold"/>
                <a:ea typeface="Britannic Bold"/>
                <a:cs typeface="Britannic Bold"/>
                <a:sym typeface="Britannic Bold"/>
              </a:defRPr>
            </a:pPr>
          </a:p>
          <a:p>
            <a:pPr lvl="1">
              <a:defRPr sz="3200">
                <a:latin typeface="Britannic Bold"/>
                <a:ea typeface="Britannic Bold"/>
                <a:cs typeface="Britannic Bold"/>
                <a:sym typeface="Britannic Bold"/>
              </a:defRPr>
            </a:pPr>
          </a:p>
          <a:p>
            <a:pPr lvl="2">
              <a:defRPr b="1" sz="3200">
                <a:latin typeface="Britannic Bold"/>
                <a:ea typeface="Britannic Bold"/>
                <a:cs typeface="Britannic Bold"/>
                <a:sym typeface="Britannic Bold"/>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Helvetica"/>
        <a:ea typeface="Helvetica"/>
        <a:cs typeface="Helvetica"/>
      </a:majorFont>
      <a:minorFont>
        <a:latin typeface="Helvetica Neue"/>
        <a:ea typeface="Helvetica Neue"/>
        <a:cs typeface="Helvetica Neue"/>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Helvetica"/>
        <a:ea typeface="Helvetica"/>
        <a:cs typeface="Helvetica"/>
      </a:majorFont>
      <a:minorFont>
        <a:latin typeface="Helvetica Neue"/>
        <a:ea typeface="Helvetica Neue"/>
        <a:cs typeface="Helvetica Neue"/>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